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2"/>
  </p:notesMasterIdLst>
  <p:sldIdLst>
    <p:sldId id="275" r:id="rId5"/>
    <p:sldId id="284" r:id="rId6"/>
    <p:sldId id="279" r:id="rId7"/>
    <p:sldId id="296" r:id="rId8"/>
    <p:sldId id="315" r:id="rId9"/>
    <p:sldId id="285" r:id="rId10"/>
    <p:sldId id="299" r:id="rId11"/>
    <p:sldId id="319" r:id="rId12"/>
    <p:sldId id="320" r:id="rId13"/>
    <p:sldId id="286" r:id="rId14"/>
    <p:sldId id="314" r:id="rId15"/>
    <p:sldId id="300" r:id="rId16"/>
    <p:sldId id="316" r:id="rId17"/>
    <p:sldId id="318" r:id="rId18"/>
    <p:sldId id="317" r:id="rId19"/>
    <p:sldId id="310" r:id="rId20"/>
    <p:sldId id="31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319"/>
            <p14:sldId id="320"/>
            <p14:sldId id="286"/>
            <p14:sldId id="314"/>
            <p14:sldId id="300"/>
            <p14:sldId id="316"/>
            <p14:sldId id="318"/>
            <p14:sldId id="317"/>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2D2F1"/>
    <a:srgbClr val="65BB7B"/>
    <a:srgbClr val="D6EDCF"/>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8E1C4-9DCE-4553-BDED-FDF63E9BC5EE}" v="125" dt="2023-12-15T17:20:34.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48" autoAdjust="0"/>
  </p:normalViewPr>
  <p:slideViewPr>
    <p:cSldViewPr snapToGrid="0">
      <p:cViewPr varScale="1">
        <p:scale>
          <a:sx n="64" d="100"/>
          <a:sy n="64" d="100"/>
        </p:scale>
        <p:origin x="72"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7c924bd7-b15d-44ce-a55d-4f6ade4fe12e" providerId="ADAL" clId="{E94DC1D4-0EAC-42DF-9C54-94D96BAA819C}"/>
    <pc:docChg chg="undo redo custSel addSld delSld modSld sldOrd modSection">
      <pc:chgData name="Lutticken,Ian" userId="7c924bd7-b15d-44ce-a55d-4f6ade4fe12e" providerId="ADAL" clId="{E94DC1D4-0EAC-42DF-9C54-94D96BAA819C}" dt="2023-12-04T20:31:33.090" v="562"/>
      <pc:docMkLst>
        <pc:docMk/>
      </pc:docMkLst>
      <pc:sldChg chg="modSp mod">
        <pc:chgData name="Lutticken,Ian" userId="7c924bd7-b15d-44ce-a55d-4f6ade4fe12e" providerId="ADAL" clId="{E94DC1D4-0EAC-42DF-9C54-94D96BAA819C}" dt="2023-12-04T15:32:07.245" v="13" actId="20577"/>
        <pc:sldMkLst>
          <pc:docMk/>
          <pc:sldMk cId="857287555" sldId="275"/>
        </pc:sldMkLst>
        <pc:spChg chg="mod">
          <ac:chgData name="Lutticken,Ian" userId="7c924bd7-b15d-44ce-a55d-4f6ade4fe12e" providerId="ADAL" clId="{E94DC1D4-0EAC-42DF-9C54-94D96BAA819C}" dt="2023-12-04T15:32:07.245" v="13" actId="20577"/>
          <ac:spMkLst>
            <pc:docMk/>
            <pc:sldMk cId="857287555" sldId="275"/>
            <ac:spMk id="6" creationId="{9C7AEA56-28DE-4C7F-B29E-CBA1FAF09F68}"/>
          </ac:spMkLst>
        </pc:spChg>
      </pc:sldChg>
      <pc:sldChg chg="del">
        <pc:chgData name="Lutticken,Ian" userId="7c924bd7-b15d-44ce-a55d-4f6ade4fe12e" providerId="ADAL" clId="{E94DC1D4-0EAC-42DF-9C54-94D96BAA819C}" dt="2023-12-04T15:34:30.917" v="14" actId="2696"/>
        <pc:sldMkLst>
          <pc:docMk/>
          <pc:sldMk cId="758618599" sldId="277"/>
        </pc:sldMkLst>
      </pc:sldChg>
      <pc:sldChg chg="modSp mod">
        <pc:chgData name="Lutticken,Ian" userId="7c924bd7-b15d-44ce-a55d-4f6ade4fe12e" providerId="ADAL" clId="{E94DC1D4-0EAC-42DF-9C54-94D96BAA819C}" dt="2023-12-04T15:38:50.510" v="40" actId="20577"/>
        <pc:sldMkLst>
          <pc:docMk/>
          <pc:sldMk cId="3666390837" sldId="279"/>
        </pc:sldMkLst>
        <pc:spChg chg="mod">
          <ac:chgData name="Lutticken,Ian" userId="7c924bd7-b15d-44ce-a55d-4f6ade4fe12e" providerId="ADAL" clId="{E94DC1D4-0EAC-42DF-9C54-94D96BAA819C}" dt="2023-12-04T15:38:50.510" v="40" actId="20577"/>
          <ac:spMkLst>
            <pc:docMk/>
            <pc:sldMk cId="3666390837" sldId="279"/>
            <ac:spMk id="4" creationId="{B7039A79-FB37-4AA0-9E71-5EA1A2DE632F}"/>
          </ac:spMkLst>
        </pc:spChg>
      </pc:sldChg>
      <pc:sldChg chg="modSp mod">
        <pc:chgData name="Lutticken,Ian" userId="7c924bd7-b15d-44ce-a55d-4f6ade4fe12e" providerId="ADAL" clId="{E94DC1D4-0EAC-42DF-9C54-94D96BAA819C}" dt="2023-12-04T15:35:51.605" v="17" actId="20577"/>
        <pc:sldMkLst>
          <pc:docMk/>
          <pc:sldMk cId="2691342478" sldId="284"/>
        </pc:sldMkLst>
        <pc:spChg chg="mod">
          <ac:chgData name="Lutticken,Ian" userId="7c924bd7-b15d-44ce-a55d-4f6ade4fe12e" providerId="ADAL" clId="{E94DC1D4-0EAC-42DF-9C54-94D96BAA819C}" dt="2023-12-04T15:35:51.605" v="17" actId="20577"/>
          <ac:spMkLst>
            <pc:docMk/>
            <pc:sldMk cId="2691342478" sldId="284"/>
            <ac:spMk id="4" creationId="{DE258EB7-D90B-43FD-9A2B-AA508BBAE6E2}"/>
          </ac:spMkLst>
        </pc:spChg>
        <pc:spChg chg="mod">
          <ac:chgData name="Lutticken,Ian" userId="7c924bd7-b15d-44ce-a55d-4f6ade4fe12e" providerId="ADAL" clId="{E94DC1D4-0EAC-42DF-9C54-94D96BAA819C}" dt="2023-12-04T15:35:47.121" v="15"/>
          <ac:spMkLst>
            <pc:docMk/>
            <pc:sldMk cId="2691342478" sldId="284"/>
            <ac:spMk id="5" creationId="{777B6683-16C7-49CA-8A17-7AE3DB1EF13B}"/>
          </ac:spMkLst>
        </pc:spChg>
      </pc:sldChg>
      <pc:sldChg chg="modSp mod">
        <pc:chgData name="Lutticken,Ian" userId="7c924bd7-b15d-44ce-a55d-4f6ade4fe12e" providerId="ADAL" clId="{E94DC1D4-0EAC-42DF-9C54-94D96BAA819C}" dt="2023-12-04T15:58:53.256" v="195" actId="20577"/>
        <pc:sldMkLst>
          <pc:docMk/>
          <pc:sldMk cId="1153625013" sldId="285"/>
        </pc:sldMkLst>
        <pc:spChg chg="mod">
          <ac:chgData name="Lutticken,Ian" userId="7c924bd7-b15d-44ce-a55d-4f6ade4fe12e" providerId="ADAL" clId="{E94DC1D4-0EAC-42DF-9C54-94D96BAA819C}" dt="2023-12-04T15:58:53.256" v="195" actId="20577"/>
          <ac:spMkLst>
            <pc:docMk/>
            <pc:sldMk cId="1153625013" sldId="285"/>
            <ac:spMk id="4" creationId="{B7039A79-FB37-4AA0-9E71-5EA1A2DE632F}"/>
          </ac:spMkLst>
        </pc:spChg>
      </pc:sldChg>
      <pc:sldChg chg="modSp mod">
        <pc:chgData name="Lutticken,Ian" userId="7c924bd7-b15d-44ce-a55d-4f6ade4fe12e" providerId="ADAL" clId="{E94DC1D4-0EAC-42DF-9C54-94D96BAA819C}" dt="2023-12-04T18:22:06.259" v="532" actId="20577"/>
        <pc:sldMkLst>
          <pc:docMk/>
          <pc:sldMk cId="2128048737" sldId="286"/>
        </pc:sldMkLst>
        <pc:spChg chg="mod">
          <ac:chgData name="Lutticken,Ian" userId="7c924bd7-b15d-44ce-a55d-4f6ade4fe12e" providerId="ADAL" clId="{E94DC1D4-0EAC-42DF-9C54-94D96BAA819C}" dt="2023-12-04T18:22:06.259" v="532" actId="20577"/>
          <ac:spMkLst>
            <pc:docMk/>
            <pc:sldMk cId="2128048737" sldId="286"/>
            <ac:spMk id="4" creationId="{B7039A79-FB37-4AA0-9E71-5EA1A2DE632F}"/>
          </ac:spMkLst>
        </pc:spChg>
      </pc:sldChg>
      <pc:sldChg chg="mod modShow">
        <pc:chgData name="Lutticken,Ian" userId="7c924bd7-b15d-44ce-a55d-4f6ade4fe12e" providerId="ADAL" clId="{E94DC1D4-0EAC-42DF-9C54-94D96BAA819C}" dt="2023-12-04T15:37:06.917" v="19" actId="729"/>
        <pc:sldMkLst>
          <pc:docMk/>
          <pc:sldMk cId="872440550" sldId="294"/>
        </pc:sldMkLst>
      </pc:sldChg>
      <pc:sldChg chg="ord">
        <pc:chgData name="Lutticken,Ian" userId="7c924bd7-b15d-44ce-a55d-4f6ade4fe12e" providerId="ADAL" clId="{E94DC1D4-0EAC-42DF-9C54-94D96BAA819C}" dt="2023-12-04T18:18:26.607" v="462"/>
        <pc:sldMkLst>
          <pc:docMk/>
          <pc:sldMk cId="284219519" sldId="295"/>
        </pc:sldMkLst>
      </pc:sldChg>
      <pc:sldChg chg="addSp modSp mod modNotesTx">
        <pc:chgData name="Lutticken,Ian" userId="7c924bd7-b15d-44ce-a55d-4f6ade4fe12e" providerId="ADAL" clId="{E94DC1D4-0EAC-42DF-9C54-94D96BAA819C}" dt="2023-12-04T16:08:04.010" v="230" actId="1035"/>
        <pc:sldMkLst>
          <pc:docMk/>
          <pc:sldMk cId="1980667377" sldId="296"/>
        </pc:sldMkLst>
        <pc:spChg chg="add mod">
          <ac:chgData name="Lutticken,Ian" userId="7c924bd7-b15d-44ce-a55d-4f6ade4fe12e" providerId="ADAL" clId="{E94DC1D4-0EAC-42DF-9C54-94D96BAA819C}" dt="2023-12-04T15:44:31.522" v="119" actId="1076"/>
          <ac:spMkLst>
            <pc:docMk/>
            <pc:sldMk cId="1980667377" sldId="296"/>
            <ac:spMk id="3" creationId="{E84836BF-7EF6-094C-4193-E078950F1BBF}"/>
          </ac:spMkLst>
        </pc:spChg>
        <pc:spChg chg="mod">
          <ac:chgData name="Lutticken,Ian" userId="7c924bd7-b15d-44ce-a55d-4f6ade4fe12e" providerId="ADAL" clId="{E94DC1D4-0EAC-42DF-9C54-94D96BAA819C}" dt="2023-12-04T15:39:30.248" v="63" actId="20577"/>
          <ac:spMkLst>
            <pc:docMk/>
            <pc:sldMk cId="1980667377" sldId="296"/>
            <ac:spMk id="4" creationId="{DE258EB7-D90B-43FD-9A2B-AA508BBAE6E2}"/>
          </ac:spMkLst>
        </pc:spChg>
        <pc:spChg chg="add mod">
          <ac:chgData name="Lutticken,Ian" userId="7c924bd7-b15d-44ce-a55d-4f6ade4fe12e" providerId="ADAL" clId="{E94DC1D4-0EAC-42DF-9C54-94D96BAA819C}" dt="2023-12-04T15:44:20.961" v="117" actId="1076"/>
          <ac:spMkLst>
            <pc:docMk/>
            <pc:sldMk cId="1980667377" sldId="296"/>
            <ac:spMk id="6" creationId="{19D67E4F-6970-19B6-8991-79560E7BABA2}"/>
          </ac:spMkLst>
        </pc:spChg>
        <pc:spChg chg="add mod">
          <ac:chgData name="Lutticken,Ian" userId="7c924bd7-b15d-44ce-a55d-4f6ade4fe12e" providerId="ADAL" clId="{E94DC1D4-0EAC-42DF-9C54-94D96BAA819C}" dt="2023-12-04T16:08:04.010" v="230" actId="1035"/>
          <ac:spMkLst>
            <pc:docMk/>
            <pc:sldMk cId="1980667377" sldId="296"/>
            <ac:spMk id="7" creationId="{50637492-02F9-DD1E-2E46-372569F0872C}"/>
          </ac:spMkLst>
        </pc:spChg>
        <pc:picChg chg="add mod">
          <ac:chgData name="Lutticken,Ian" userId="7c924bd7-b15d-44ce-a55d-4f6ade4fe12e" providerId="ADAL" clId="{E94DC1D4-0EAC-42DF-9C54-94D96BAA819C}" dt="2023-12-04T16:08:04.010" v="230" actId="1035"/>
          <ac:picMkLst>
            <pc:docMk/>
            <pc:sldMk cId="1980667377" sldId="296"/>
            <ac:picMk id="8" creationId="{EB1D9ED0-B775-C424-610B-6BBD81AC3119}"/>
          </ac:picMkLst>
        </pc:picChg>
        <pc:picChg chg="mod">
          <ac:chgData name="Lutticken,Ian" userId="7c924bd7-b15d-44ce-a55d-4f6ade4fe12e" providerId="ADAL" clId="{E94DC1D4-0EAC-42DF-9C54-94D96BAA819C}" dt="2023-12-04T15:41:05.960" v="66" actId="1076"/>
          <ac:picMkLst>
            <pc:docMk/>
            <pc:sldMk cId="1980667377" sldId="296"/>
            <ac:picMk id="3074" creationId="{E493F914-1966-F8FB-B992-C417FA5F2F2C}"/>
          </ac:picMkLst>
        </pc:picChg>
      </pc:sldChg>
      <pc:sldChg chg="del mod modShow">
        <pc:chgData name="Lutticken,Ian" userId="7c924bd7-b15d-44ce-a55d-4f6ade4fe12e" providerId="ADAL" clId="{E94DC1D4-0EAC-42DF-9C54-94D96BAA819C}" dt="2023-12-04T15:58:35.147" v="174" actId="2696"/>
        <pc:sldMkLst>
          <pc:docMk/>
          <pc:sldMk cId="3128381845" sldId="297"/>
        </pc:sldMkLst>
      </pc:sldChg>
      <pc:sldChg chg="addSp delSp modSp add mod ord modNotesTx">
        <pc:chgData name="Lutticken,Ian" userId="7c924bd7-b15d-44ce-a55d-4f6ade4fe12e" providerId="ADAL" clId="{E94DC1D4-0EAC-42DF-9C54-94D96BAA819C}" dt="2023-12-04T16:12:36.449" v="317" actId="20577"/>
        <pc:sldMkLst>
          <pc:docMk/>
          <pc:sldMk cId="243329590" sldId="299"/>
        </pc:sldMkLst>
        <pc:spChg chg="del">
          <ac:chgData name="Lutticken,Ian" userId="7c924bd7-b15d-44ce-a55d-4f6ade4fe12e" providerId="ADAL" clId="{E94DC1D4-0EAC-42DF-9C54-94D96BAA819C}" dt="2023-12-04T16:10:25.372" v="284" actId="478"/>
          <ac:spMkLst>
            <pc:docMk/>
            <pc:sldMk cId="243329590" sldId="299"/>
            <ac:spMk id="3" creationId="{E84836BF-7EF6-094C-4193-E078950F1BBF}"/>
          </ac:spMkLst>
        </pc:spChg>
        <pc:spChg chg="mod">
          <ac:chgData name="Lutticken,Ian" userId="7c924bd7-b15d-44ce-a55d-4f6ade4fe12e" providerId="ADAL" clId="{E94DC1D4-0EAC-42DF-9C54-94D96BAA819C}" dt="2023-12-04T16:10:14.272" v="281" actId="20577"/>
          <ac:spMkLst>
            <pc:docMk/>
            <pc:sldMk cId="243329590" sldId="299"/>
            <ac:spMk id="4" creationId="{DE258EB7-D90B-43FD-9A2B-AA508BBAE6E2}"/>
          </ac:spMkLst>
        </pc:spChg>
        <pc:spChg chg="del">
          <ac:chgData name="Lutticken,Ian" userId="7c924bd7-b15d-44ce-a55d-4f6ade4fe12e" providerId="ADAL" clId="{E94DC1D4-0EAC-42DF-9C54-94D96BAA819C}" dt="2023-12-04T16:10:21.066" v="282" actId="478"/>
          <ac:spMkLst>
            <pc:docMk/>
            <pc:sldMk cId="243329590" sldId="299"/>
            <ac:spMk id="6" creationId="{19D67E4F-6970-19B6-8991-79560E7BABA2}"/>
          </ac:spMkLst>
        </pc:spChg>
        <pc:spChg chg="del mod">
          <ac:chgData name="Lutticken,Ian" userId="7c924bd7-b15d-44ce-a55d-4f6ade4fe12e" providerId="ADAL" clId="{E94DC1D4-0EAC-42DF-9C54-94D96BAA819C}" dt="2023-12-04T16:10:21.066" v="282" actId="478"/>
          <ac:spMkLst>
            <pc:docMk/>
            <pc:sldMk cId="243329590" sldId="299"/>
            <ac:spMk id="7" creationId="{50637492-02F9-DD1E-2E46-372569F0872C}"/>
          </ac:spMkLst>
        </pc:spChg>
        <pc:picChg chg="add mod">
          <ac:chgData name="Lutticken,Ian" userId="7c924bd7-b15d-44ce-a55d-4f6ade4fe12e" providerId="ADAL" clId="{E94DC1D4-0EAC-42DF-9C54-94D96BAA819C}" dt="2023-12-04T16:11:38.612" v="292" actId="1076"/>
          <ac:picMkLst>
            <pc:docMk/>
            <pc:sldMk cId="243329590" sldId="299"/>
            <ac:picMk id="2" creationId="{E93A5525-DFB7-1A32-195D-DE2846F2A265}"/>
          </ac:picMkLst>
        </pc:picChg>
        <pc:picChg chg="del mod">
          <ac:chgData name="Lutticken,Ian" userId="7c924bd7-b15d-44ce-a55d-4f6ade4fe12e" providerId="ADAL" clId="{E94DC1D4-0EAC-42DF-9C54-94D96BAA819C}" dt="2023-12-04T16:10:22.959" v="283" actId="478"/>
          <ac:picMkLst>
            <pc:docMk/>
            <pc:sldMk cId="243329590" sldId="299"/>
            <ac:picMk id="8" creationId="{EB1D9ED0-B775-C424-610B-6BBD81AC3119}"/>
          </ac:picMkLst>
        </pc:picChg>
        <pc:picChg chg="del">
          <ac:chgData name="Lutticken,Ian" userId="7c924bd7-b15d-44ce-a55d-4f6ade4fe12e" providerId="ADAL" clId="{E94DC1D4-0EAC-42DF-9C54-94D96BAA819C}" dt="2023-12-04T16:09:46.045" v="235" actId="478"/>
          <ac:picMkLst>
            <pc:docMk/>
            <pc:sldMk cId="243329590" sldId="299"/>
            <ac:picMk id="3074" creationId="{E493F914-1966-F8FB-B992-C417FA5F2F2C}"/>
          </ac:picMkLst>
        </pc:picChg>
      </pc:sldChg>
      <pc:sldChg chg="del">
        <pc:chgData name="Lutticken,Ian" userId="7c924bd7-b15d-44ce-a55d-4f6ade4fe12e" providerId="ADAL" clId="{E94DC1D4-0EAC-42DF-9C54-94D96BAA819C}" dt="2023-12-04T15:58:40.641" v="175" actId="2696"/>
        <pc:sldMkLst>
          <pc:docMk/>
          <pc:sldMk cId="1533551567" sldId="299"/>
        </pc:sldMkLst>
      </pc:sldChg>
      <pc:sldChg chg="addSp delSp modSp add mod modNotesTx">
        <pc:chgData name="Lutticken,Ian" userId="7c924bd7-b15d-44ce-a55d-4f6ade4fe12e" providerId="ADAL" clId="{E94DC1D4-0EAC-42DF-9C54-94D96BAA819C}" dt="2023-12-04T16:15:29.876" v="460" actId="20577"/>
        <pc:sldMkLst>
          <pc:docMk/>
          <pc:sldMk cId="1734437879" sldId="300"/>
        </pc:sldMkLst>
        <pc:spChg chg="del">
          <ac:chgData name="Lutticken,Ian" userId="7c924bd7-b15d-44ce-a55d-4f6ade4fe12e" providerId="ADAL" clId="{E94DC1D4-0EAC-42DF-9C54-94D96BAA819C}" dt="2023-12-04T16:13:29.053" v="325" actId="478"/>
          <ac:spMkLst>
            <pc:docMk/>
            <pc:sldMk cId="1734437879" sldId="300"/>
            <ac:spMk id="4" creationId="{DE258EB7-D90B-43FD-9A2B-AA508BBAE6E2}"/>
          </ac:spMkLst>
        </pc:spChg>
        <pc:spChg chg="add del mod">
          <ac:chgData name="Lutticken,Ian" userId="7c924bd7-b15d-44ce-a55d-4f6ade4fe12e" providerId="ADAL" clId="{E94DC1D4-0EAC-42DF-9C54-94D96BAA819C}" dt="2023-12-04T16:13:33.167" v="327" actId="478"/>
          <ac:spMkLst>
            <pc:docMk/>
            <pc:sldMk cId="1734437879" sldId="300"/>
            <ac:spMk id="6" creationId="{558A946D-2E06-37DC-B700-7A8A744AA4B0}"/>
          </ac:spMkLst>
        </pc:spChg>
        <pc:picChg chg="del">
          <ac:chgData name="Lutticken,Ian" userId="7c924bd7-b15d-44ce-a55d-4f6ade4fe12e" providerId="ADAL" clId="{E94DC1D4-0EAC-42DF-9C54-94D96BAA819C}" dt="2023-12-04T16:13:09.108" v="319" actId="478"/>
          <ac:picMkLst>
            <pc:docMk/>
            <pc:sldMk cId="1734437879" sldId="300"/>
            <ac:picMk id="2" creationId="{E93A5525-DFB7-1A32-195D-DE2846F2A265}"/>
          </ac:picMkLst>
        </pc:picChg>
        <pc:picChg chg="add mod">
          <ac:chgData name="Lutticken,Ian" userId="7c924bd7-b15d-44ce-a55d-4f6ade4fe12e" providerId="ADAL" clId="{E94DC1D4-0EAC-42DF-9C54-94D96BAA819C}" dt="2023-12-04T16:13:38.775" v="350" actId="1035"/>
          <ac:picMkLst>
            <pc:docMk/>
            <pc:sldMk cId="1734437879" sldId="300"/>
            <ac:picMk id="3" creationId="{DF0DC23B-98DC-1B78-83DC-83F83A37677A}"/>
          </ac:picMkLst>
        </pc:picChg>
      </pc:sldChg>
      <pc:sldChg chg="addSp delSp modSp add mod ord setBg addAnim delAnim setClrOvrMap modNotesTx">
        <pc:chgData name="Lutticken,Ian" userId="7c924bd7-b15d-44ce-a55d-4f6ade4fe12e" providerId="ADAL" clId="{E94DC1D4-0EAC-42DF-9C54-94D96BAA819C}" dt="2023-12-04T20:31:33.090" v="562"/>
        <pc:sldMkLst>
          <pc:docMk/>
          <pc:sldMk cId="2834091464" sldId="301"/>
        </pc:sldMkLst>
        <pc:spChg chg="mod ord">
          <ac:chgData name="Lutticken,Ian" userId="7c924bd7-b15d-44ce-a55d-4f6ade4fe12e" providerId="ADAL" clId="{E94DC1D4-0EAC-42DF-9C54-94D96BAA819C}" dt="2023-12-04T18:27:24.382" v="548" actId="26606"/>
          <ac:spMkLst>
            <pc:docMk/>
            <pc:sldMk cId="2834091464" sldId="301"/>
            <ac:spMk id="4" creationId="{DE258EB7-D90B-43FD-9A2B-AA508BBAE6E2}"/>
          </ac:spMkLst>
        </pc:spChg>
        <pc:spChg chg="add del">
          <ac:chgData name="Lutticken,Ian" userId="7c924bd7-b15d-44ce-a55d-4f6ade4fe12e" providerId="ADAL" clId="{E94DC1D4-0EAC-42DF-9C54-94D96BAA819C}" dt="2023-12-04T18:27:06.200" v="538" actId="26606"/>
          <ac:spMkLst>
            <pc:docMk/>
            <pc:sldMk cId="2834091464" sldId="301"/>
            <ac:spMk id="10" creationId="{71B2258F-86CA-4D4D-8270-BC05FCDEBFB3}"/>
          </ac:spMkLst>
        </pc:spChg>
        <pc:spChg chg="add del">
          <ac:chgData name="Lutticken,Ian" userId="7c924bd7-b15d-44ce-a55d-4f6ade4fe12e" providerId="ADAL" clId="{E94DC1D4-0EAC-42DF-9C54-94D96BAA819C}" dt="2023-12-04T18:27:09.056" v="540" actId="26606"/>
          <ac:spMkLst>
            <pc:docMk/>
            <pc:sldMk cId="2834091464" sldId="301"/>
            <ac:spMk id="12" creationId="{097CD68E-23E3-4007-8847-CD0944C4F7BE}"/>
          </ac:spMkLst>
        </pc:spChg>
        <pc:spChg chg="add del">
          <ac:chgData name="Lutticken,Ian" userId="7c924bd7-b15d-44ce-a55d-4f6ade4fe12e" providerId="ADAL" clId="{E94DC1D4-0EAC-42DF-9C54-94D96BAA819C}" dt="2023-12-04T18:27:09.056" v="540" actId="26606"/>
          <ac:spMkLst>
            <pc:docMk/>
            <pc:sldMk cId="2834091464" sldId="301"/>
            <ac:spMk id="13" creationId="{E91DC736-0EF8-4F87-9146-EBF1D2EE4D3D}"/>
          </ac:spMkLst>
        </pc:spChg>
        <pc:spChg chg="add del">
          <ac:chgData name="Lutticken,Ian" userId="7c924bd7-b15d-44ce-a55d-4f6ade4fe12e" providerId="ADAL" clId="{E94DC1D4-0EAC-42DF-9C54-94D96BAA819C}" dt="2023-12-04T18:27:09.056" v="540" actId="26606"/>
          <ac:spMkLst>
            <pc:docMk/>
            <pc:sldMk cId="2834091464" sldId="301"/>
            <ac:spMk id="14" creationId="{AF2F604E-43BE-4DC3-B983-E071523364F8}"/>
          </ac:spMkLst>
        </pc:spChg>
        <pc:spChg chg="add del">
          <ac:chgData name="Lutticken,Ian" userId="7c924bd7-b15d-44ce-a55d-4f6ade4fe12e" providerId="ADAL" clId="{E94DC1D4-0EAC-42DF-9C54-94D96BAA819C}" dt="2023-12-04T18:27:09.056" v="540" actId="26606"/>
          <ac:spMkLst>
            <pc:docMk/>
            <pc:sldMk cId="2834091464" sldId="301"/>
            <ac:spMk id="16" creationId="{08C9B587-E65E-4B52-B37C-ABEBB6E87928}"/>
          </ac:spMkLst>
        </pc:spChg>
        <pc:spChg chg="add del">
          <ac:chgData name="Lutticken,Ian" userId="7c924bd7-b15d-44ce-a55d-4f6ade4fe12e" providerId="ADAL" clId="{E94DC1D4-0EAC-42DF-9C54-94D96BAA819C}" dt="2023-12-04T18:27:14.048" v="543" actId="26606"/>
          <ac:spMkLst>
            <pc:docMk/>
            <pc:sldMk cId="2834091464" sldId="301"/>
            <ac:spMk id="18" creationId="{0671A8AE-40A1-4631-A6B8-581AFF065482}"/>
          </ac:spMkLst>
        </pc:spChg>
        <pc:spChg chg="add del">
          <ac:chgData name="Lutticken,Ian" userId="7c924bd7-b15d-44ce-a55d-4f6ade4fe12e" providerId="ADAL" clId="{E94DC1D4-0EAC-42DF-9C54-94D96BAA819C}" dt="2023-12-04T18:27:14.048" v="543" actId="26606"/>
          <ac:spMkLst>
            <pc:docMk/>
            <pc:sldMk cId="2834091464" sldId="301"/>
            <ac:spMk id="19" creationId="{AB58EF07-17C2-48CF-ABB0-EEF1F17CB8F0}"/>
          </ac:spMkLst>
        </pc:spChg>
        <pc:spChg chg="add del">
          <ac:chgData name="Lutticken,Ian" userId="7c924bd7-b15d-44ce-a55d-4f6ade4fe12e" providerId="ADAL" clId="{E94DC1D4-0EAC-42DF-9C54-94D96BAA819C}" dt="2023-12-04T18:27:14.048" v="543" actId="26606"/>
          <ac:spMkLst>
            <pc:docMk/>
            <pc:sldMk cId="2834091464" sldId="301"/>
            <ac:spMk id="20" creationId="{AF2F604E-43BE-4DC3-B983-E071523364F8}"/>
          </ac:spMkLst>
        </pc:spChg>
        <pc:spChg chg="add del">
          <ac:chgData name="Lutticken,Ian" userId="7c924bd7-b15d-44ce-a55d-4f6ade4fe12e" providerId="ADAL" clId="{E94DC1D4-0EAC-42DF-9C54-94D96BAA819C}" dt="2023-12-04T18:27:14.048" v="543" actId="26606"/>
          <ac:spMkLst>
            <pc:docMk/>
            <pc:sldMk cId="2834091464" sldId="301"/>
            <ac:spMk id="21" creationId="{08C9B587-E65E-4B52-B37C-ABEBB6E87928}"/>
          </ac:spMkLst>
        </pc:spChg>
        <pc:spChg chg="add del">
          <ac:chgData name="Lutticken,Ian" userId="7c924bd7-b15d-44ce-a55d-4f6ade4fe12e" providerId="ADAL" clId="{E94DC1D4-0EAC-42DF-9C54-94D96BAA819C}" dt="2023-12-04T18:27:16.209" v="545" actId="26606"/>
          <ac:spMkLst>
            <pc:docMk/>
            <pc:sldMk cId="2834091464" sldId="301"/>
            <ac:spMk id="23" creationId="{37C89E4B-3C9F-44B9-8B86-D9E3D112D8EC}"/>
          </ac:spMkLst>
        </pc:spChg>
        <pc:spChg chg="add del">
          <ac:chgData name="Lutticken,Ian" userId="7c924bd7-b15d-44ce-a55d-4f6ade4fe12e" providerId="ADAL" clId="{E94DC1D4-0EAC-42DF-9C54-94D96BAA819C}" dt="2023-12-04T18:27:24.382" v="548" actId="26606"/>
          <ac:spMkLst>
            <pc:docMk/>
            <pc:sldMk cId="2834091464" sldId="301"/>
            <ac:spMk id="27" creationId="{71B2258F-86CA-4D4D-8270-BC05FCDEBFB3}"/>
          </ac:spMkLst>
        </pc:spChg>
        <pc:picChg chg="del">
          <ac:chgData name="Lutticken,Ian" userId="7c924bd7-b15d-44ce-a55d-4f6ade4fe12e" providerId="ADAL" clId="{E94DC1D4-0EAC-42DF-9C54-94D96BAA819C}" dt="2023-12-04T18:20:50.924" v="522" actId="478"/>
          <ac:picMkLst>
            <pc:docMk/>
            <pc:sldMk cId="2834091464" sldId="301"/>
            <ac:picMk id="2" creationId="{E93A5525-DFB7-1A32-195D-DE2846F2A265}"/>
          </ac:picMkLst>
        </pc:picChg>
        <pc:picChg chg="add del mod">
          <ac:chgData name="Lutticken,Ian" userId="7c924bd7-b15d-44ce-a55d-4f6ade4fe12e" providerId="ADAL" clId="{E94DC1D4-0EAC-42DF-9C54-94D96BAA819C}" dt="2023-12-04T18:58:09.452" v="552" actId="478"/>
          <ac:picMkLst>
            <pc:docMk/>
            <pc:sldMk cId="2834091464" sldId="301"/>
            <ac:picMk id="5" creationId="{BA379C84-C937-DD0D-B3BA-B9A1F44DBBCF}"/>
          </ac:picMkLst>
        </pc:picChg>
        <pc:picChg chg="add del mod">
          <ac:chgData name="Lutticken,Ian" userId="7c924bd7-b15d-44ce-a55d-4f6ade4fe12e" providerId="ADAL" clId="{E94DC1D4-0EAC-42DF-9C54-94D96BAA819C}" dt="2023-12-04T18:58:11.668" v="553" actId="478"/>
          <ac:picMkLst>
            <pc:docMk/>
            <pc:sldMk cId="2834091464" sldId="301"/>
            <ac:picMk id="6" creationId="{18651B95-A695-6812-FC32-909D59494217}"/>
          </ac:picMkLst>
        </pc:picChg>
        <pc:picChg chg="add mod">
          <ac:chgData name="Lutticken,Ian" userId="7c924bd7-b15d-44ce-a55d-4f6ade4fe12e" providerId="ADAL" clId="{E94DC1D4-0EAC-42DF-9C54-94D96BAA819C}" dt="2023-12-04T18:58:24.944" v="556" actId="1076"/>
          <ac:picMkLst>
            <pc:docMk/>
            <pc:sldMk cId="2834091464" sldId="301"/>
            <ac:picMk id="7" creationId="{1D7302FD-2BB3-7A16-D003-CF093D9EB454}"/>
          </ac:picMkLst>
        </pc:picChg>
        <pc:cxnChg chg="add del">
          <ac:chgData name="Lutticken,Ian" userId="7c924bd7-b15d-44ce-a55d-4f6ade4fe12e" providerId="ADAL" clId="{E94DC1D4-0EAC-42DF-9C54-94D96BAA819C}" dt="2023-12-04T18:27:16.209" v="545" actId="26606"/>
          <ac:cxnSpMkLst>
            <pc:docMk/>
            <pc:sldMk cId="2834091464" sldId="301"/>
            <ac:cxnSpMk id="24" creationId="{AA2EAA10-076F-46BD-8F0F-B9A2FB77A85C}"/>
          </ac:cxnSpMkLst>
        </pc:cxnChg>
        <pc:cxnChg chg="add del">
          <ac:chgData name="Lutticken,Ian" userId="7c924bd7-b15d-44ce-a55d-4f6ade4fe12e" providerId="ADAL" clId="{E94DC1D4-0EAC-42DF-9C54-94D96BAA819C}" dt="2023-12-04T18:27:16.209" v="545" actId="26606"/>
          <ac:cxnSpMkLst>
            <pc:docMk/>
            <pc:sldMk cId="2834091464" sldId="301"/>
            <ac:cxnSpMk id="25" creationId="{D891E407-403B-4764-86C9-33A56D3BCAA3}"/>
          </ac:cxnSpMkLst>
        </pc:cxnChg>
      </pc:sldChg>
    </pc:docChg>
  </pc:docChgLst>
  <pc:docChgLst>
    <pc:chgData name="Gitzendanner, Matt" userId="b4bd9a28-947d-4019-a646-080a1de8474c" providerId="ADAL" clId="{8A58E1C4-9DCE-4553-BDED-FDF63E9BC5EE}"/>
    <pc:docChg chg="undo custSel addSld modSld modMainMaster modSection">
      <pc:chgData name="Gitzendanner, Matt" userId="b4bd9a28-947d-4019-a646-080a1de8474c" providerId="ADAL" clId="{8A58E1C4-9DCE-4553-BDED-FDF63E9BC5EE}" dt="2023-12-15T17:24:18.634" v="540" actId="20577"/>
      <pc:docMkLst>
        <pc:docMk/>
      </pc:docMkLst>
      <pc:sldChg chg="modSp">
        <pc:chgData name="Gitzendanner, Matt" userId="b4bd9a28-947d-4019-a646-080a1de8474c" providerId="ADAL" clId="{8A58E1C4-9DCE-4553-BDED-FDF63E9BC5EE}" dt="2023-12-15T17:08:16.094" v="145"/>
        <pc:sldMkLst>
          <pc:docMk/>
          <pc:sldMk cId="857287555" sldId="275"/>
        </pc:sldMkLst>
        <pc:spChg chg="mod">
          <ac:chgData name="Gitzendanner, Matt" userId="b4bd9a28-947d-4019-a646-080a1de8474c" providerId="ADAL" clId="{8A58E1C4-9DCE-4553-BDED-FDF63E9BC5EE}" dt="2023-12-15T17:08:16.094" v="145"/>
          <ac:spMkLst>
            <pc:docMk/>
            <pc:sldMk cId="857287555" sldId="275"/>
            <ac:spMk id="6" creationId="{9C7AEA56-28DE-4C7F-B29E-CBA1FAF09F68}"/>
          </ac:spMkLst>
        </pc:spChg>
      </pc:sldChg>
      <pc:sldChg chg="modSp">
        <pc:chgData name="Gitzendanner, Matt" userId="b4bd9a28-947d-4019-a646-080a1de8474c" providerId="ADAL" clId="{8A58E1C4-9DCE-4553-BDED-FDF63E9BC5EE}" dt="2023-12-15T17:08:16.094" v="145"/>
        <pc:sldMkLst>
          <pc:docMk/>
          <pc:sldMk cId="3666390837" sldId="279"/>
        </pc:sldMkLst>
        <pc:spChg chg="mod">
          <ac:chgData name="Gitzendanner, Matt" userId="b4bd9a28-947d-4019-a646-080a1de8474c" providerId="ADAL" clId="{8A58E1C4-9DCE-4553-BDED-FDF63E9BC5EE}" dt="2023-12-15T17:08:16.094" v="145"/>
          <ac:spMkLst>
            <pc:docMk/>
            <pc:sldMk cId="3666390837" sldId="279"/>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691342478" sldId="284"/>
        </pc:sldMkLst>
        <pc:spChg chg="mod">
          <ac:chgData name="Gitzendanner, Matt" userId="b4bd9a28-947d-4019-a646-080a1de8474c" providerId="ADAL" clId="{8A58E1C4-9DCE-4553-BDED-FDF63E9BC5EE}" dt="2023-12-15T17:08:16.094" v="145"/>
          <ac:spMkLst>
            <pc:docMk/>
            <pc:sldMk cId="2691342478" sldId="284"/>
            <ac:spMk id="4" creationId="{DE258EB7-D90B-43FD-9A2B-AA508BBAE6E2}"/>
          </ac:spMkLst>
        </pc:spChg>
      </pc:sldChg>
      <pc:sldChg chg="modSp mod">
        <pc:chgData name="Gitzendanner, Matt" userId="b4bd9a28-947d-4019-a646-080a1de8474c" providerId="ADAL" clId="{8A58E1C4-9DCE-4553-BDED-FDF63E9BC5EE}" dt="2023-12-15T17:08:16.094" v="145"/>
        <pc:sldMkLst>
          <pc:docMk/>
          <pc:sldMk cId="1153625013" sldId="285"/>
        </pc:sldMkLst>
        <pc:spChg chg="mod">
          <ac:chgData name="Gitzendanner, Matt" userId="b4bd9a28-947d-4019-a646-080a1de8474c" providerId="ADAL" clId="{8A58E1C4-9DCE-4553-BDED-FDF63E9BC5EE}" dt="2023-12-15T17:08:16.094" v="145"/>
          <ac:spMkLst>
            <pc:docMk/>
            <pc:sldMk cId="1153625013" sldId="285"/>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128048737" sldId="286"/>
        </pc:sldMkLst>
        <pc:spChg chg="mod">
          <ac:chgData name="Gitzendanner, Matt" userId="b4bd9a28-947d-4019-a646-080a1de8474c" providerId="ADAL" clId="{8A58E1C4-9DCE-4553-BDED-FDF63E9BC5EE}" dt="2023-12-15T17:08:16.094" v="145"/>
          <ac:spMkLst>
            <pc:docMk/>
            <pc:sldMk cId="2128048737" sldId="286"/>
            <ac:spMk id="4" creationId="{B7039A79-FB37-4AA0-9E71-5EA1A2DE632F}"/>
          </ac:spMkLst>
        </pc:spChg>
      </pc:sldChg>
      <pc:sldChg chg="modSp">
        <pc:chgData name="Gitzendanner, Matt" userId="b4bd9a28-947d-4019-a646-080a1de8474c" providerId="ADAL" clId="{8A58E1C4-9DCE-4553-BDED-FDF63E9BC5EE}" dt="2023-12-15T17:08:16.094" v="145"/>
        <pc:sldMkLst>
          <pc:docMk/>
          <pc:sldMk cId="1980667377" sldId="296"/>
        </pc:sldMkLst>
        <pc:spChg chg="mod">
          <ac:chgData name="Gitzendanner, Matt" userId="b4bd9a28-947d-4019-a646-080a1de8474c" providerId="ADAL" clId="{8A58E1C4-9DCE-4553-BDED-FDF63E9BC5EE}" dt="2023-12-15T17:08:16.094" v="145"/>
          <ac:spMkLst>
            <pc:docMk/>
            <pc:sldMk cId="1980667377" sldId="296"/>
            <ac:spMk id="4" creationId="{DE258EB7-D90B-43FD-9A2B-AA508BBAE6E2}"/>
          </ac:spMkLst>
        </pc:spChg>
      </pc:sldChg>
      <pc:sldChg chg="addSp delSp modSp mod modClrScheme chgLayout">
        <pc:chgData name="Gitzendanner, Matt" userId="b4bd9a28-947d-4019-a646-080a1de8474c" providerId="ADAL" clId="{8A58E1C4-9DCE-4553-BDED-FDF63E9BC5EE}" dt="2023-12-15T17:08:16.094" v="145"/>
        <pc:sldMkLst>
          <pc:docMk/>
          <pc:sldMk cId="243329590" sldId="299"/>
        </pc:sldMkLst>
        <pc:spChg chg="del">
          <ac:chgData name="Gitzendanner, Matt" userId="b4bd9a28-947d-4019-a646-080a1de8474c" providerId="ADAL" clId="{8A58E1C4-9DCE-4553-BDED-FDF63E9BC5EE}" dt="2023-12-15T16:41:16.529" v="1" actId="478"/>
          <ac:spMkLst>
            <pc:docMk/>
            <pc:sldMk cId="243329590" sldId="299"/>
            <ac:spMk id="3" creationId="{5D39305D-F302-DA4B-D93C-BA4842F40910}"/>
          </ac:spMkLst>
        </pc:spChg>
        <pc:spChg chg="mod ord">
          <ac:chgData name="Gitzendanner, Matt" userId="b4bd9a28-947d-4019-a646-080a1de8474c" providerId="ADAL" clId="{8A58E1C4-9DCE-4553-BDED-FDF63E9BC5EE}" dt="2023-12-15T17:08:16.094" v="145"/>
          <ac:spMkLst>
            <pc:docMk/>
            <pc:sldMk cId="243329590" sldId="299"/>
            <ac:spMk id="4" creationId="{DE258EB7-D90B-43FD-9A2B-AA508BBAE6E2}"/>
          </ac:spMkLst>
        </pc:spChg>
        <pc:spChg chg="add mod ord">
          <ac:chgData name="Gitzendanner, Matt" userId="b4bd9a28-947d-4019-a646-080a1de8474c" providerId="ADAL" clId="{8A58E1C4-9DCE-4553-BDED-FDF63E9BC5EE}" dt="2023-12-15T17:08:16.094" v="145"/>
          <ac:spMkLst>
            <pc:docMk/>
            <pc:sldMk cId="243329590" sldId="299"/>
            <ac:spMk id="5" creationId="{6F407849-EEE1-DD64-6D0C-92948CB512D4}"/>
          </ac:spMkLst>
        </pc:spChg>
        <pc:spChg chg="add mod ord">
          <ac:chgData name="Gitzendanner, Matt" userId="b4bd9a28-947d-4019-a646-080a1de8474c" providerId="ADAL" clId="{8A58E1C4-9DCE-4553-BDED-FDF63E9BC5EE}" dt="2023-12-15T17:08:16.094" v="145"/>
          <ac:spMkLst>
            <pc:docMk/>
            <pc:sldMk cId="243329590" sldId="299"/>
            <ac:spMk id="6" creationId="{4CB52918-1530-4975-3DA3-F7898A6FF226}"/>
          </ac:spMkLst>
        </pc:spChg>
        <pc:picChg chg="add mod">
          <ac:chgData name="Gitzendanner, Matt" userId="b4bd9a28-947d-4019-a646-080a1de8474c" providerId="ADAL" clId="{8A58E1C4-9DCE-4553-BDED-FDF63E9BC5EE}" dt="2023-12-15T16:47:04.690" v="30" actId="1076"/>
          <ac:picMkLst>
            <pc:docMk/>
            <pc:sldMk cId="243329590" sldId="299"/>
            <ac:picMk id="2" creationId="{054FE86E-F215-7080-EBD1-717EF87A7739}"/>
          </ac:picMkLst>
        </pc:picChg>
        <pc:picChg chg="del">
          <ac:chgData name="Gitzendanner, Matt" userId="b4bd9a28-947d-4019-a646-080a1de8474c" providerId="ADAL" clId="{8A58E1C4-9DCE-4553-BDED-FDF63E9BC5EE}" dt="2023-12-15T16:41:16.529" v="1" actId="478"/>
          <ac:picMkLst>
            <pc:docMk/>
            <pc:sldMk cId="243329590" sldId="299"/>
            <ac:picMk id="1026" creationId="{EAD4A5C3-1699-8C27-ACE6-4B43B072F9C9}"/>
          </ac:picMkLst>
        </pc:picChg>
        <pc:picChg chg="del">
          <ac:chgData name="Gitzendanner, Matt" userId="b4bd9a28-947d-4019-a646-080a1de8474c" providerId="ADAL" clId="{8A58E1C4-9DCE-4553-BDED-FDF63E9BC5EE}" dt="2023-12-15T16:41:16.529" v="1" actId="478"/>
          <ac:picMkLst>
            <pc:docMk/>
            <pc:sldMk cId="243329590" sldId="299"/>
            <ac:picMk id="1028" creationId="{5F6116AD-D4D0-2CBF-7EEF-62E691EF902A}"/>
          </ac:picMkLst>
        </pc:picChg>
        <pc:picChg chg="del">
          <ac:chgData name="Gitzendanner, Matt" userId="b4bd9a28-947d-4019-a646-080a1de8474c" providerId="ADAL" clId="{8A58E1C4-9DCE-4553-BDED-FDF63E9BC5EE}" dt="2023-12-15T16:41:16.529" v="1" actId="478"/>
          <ac:picMkLst>
            <pc:docMk/>
            <pc:sldMk cId="243329590" sldId="299"/>
            <ac:picMk id="1030" creationId="{B2F47201-6DD9-1BB4-3392-F5BDFF1553C6}"/>
          </ac:picMkLst>
        </pc:picChg>
        <pc:picChg chg="del">
          <ac:chgData name="Gitzendanner, Matt" userId="b4bd9a28-947d-4019-a646-080a1de8474c" providerId="ADAL" clId="{8A58E1C4-9DCE-4553-BDED-FDF63E9BC5EE}" dt="2023-12-15T16:41:16.529" v="1" actId="478"/>
          <ac:picMkLst>
            <pc:docMk/>
            <pc:sldMk cId="243329590" sldId="299"/>
            <ac:picMk id="1032" creationId="{3C57FFF5-F38A-FE45-7799-7F8244CEBE15}"/>
          </ac:picMkLst>
        </pc:picChg>
        <pc:picChg chg="del">
          <ac:chgData name="Gitzendanner, Matt" userId="b4bd9a28-947d-4019-a646-080a1de8474c" providerId="ADAL" clId="{8A58E1C4-9DCE-4553-BDED-FDF63E9BC5EE}" dt="2023-12-15T16:41:16.529" v="1" actId="478"/>
          <ac:picMkLst>
            <pc:docMk/>
            <pc:sldMk cId="243329590" sldId="299"/>
            <ac:picMk id="1034" creationId="{27C92706-5D47-DEEF-109C-B808B6297DFE}"/>
          </ac:picMkLst>
        </pc:picChg>
      </pc:sldChg>
      <pc:sldChg chg="modSp mod">
        <pc:chgData name="Gitzendanner, Matt" userId="b4bd9a28-947d-4019-a646-080a1de8474c" providerId="ADAL" clId="{8A58E1C4-9DCE-4553-BDED-FDF63E9BC5EE}" dt="2023-12-15T17:08:16.297" v="147" actId="27636"/>
        <pc:sldMkLst>
          <pc:docMk/>
          <pc:sldMk cId="3937088441" sldId="310"/>
        </pc:sldMkLst>
        <pc:spChg chg="mod">
          <ac:chgData name="Gitzendanner, Matt" userId="b4bd9a28-947d-4019-a646-080a1de8474c" providerId="ADAL" clId="{8A58E1C4-9DCE-4553-BDED-FDF63E9BC5EE}" dt="2023-12-15T17:08:16.297" v="147" actId="27636"/>
          <ac:spMkLst>
            <pc:docMk/>
            <pc:sldMk cId="3937088441" sldId="310"/>
            <ac:spMk id="4" creationId="{ABB44DA2-2BB4-4423-ABB4-2088ABA6D5BF}"/>
          </ac:spMkLst>
        </pc:spChg>
        <pc:spChg chg="mod">
          <ac:chgData name="Gitzendanner, Matt" userId="b4bd9a28-947d-4019-a646-080a1de8474c" providerId="ADAL" clId="{8A58E1C4-9DCE-4553-BDED-FDF63E9BC5EE}" dt="2023-12-15T17:08:16.279" v="146" actId="27636"/>
          <ac:spMkLst>
            <pc:docMk/>
            <pc:sldMk cId="3937088441" sldId="310"/>
            <ac:spMk id="5" creationId="{01CE7849-C1C5-4ABE-9B84-7BDFD550368E}"/>
          </ac:spMkLst>
        </pc:spChg>
      </pc:sldChg>
      <pc:sldChg chg="modSp">
        <pc:chgData name="Gitzendanner, Matt" userId="b4bd9a28-947d-4019-a646-080a1de8474c" providerId="ADAL" clId="{8A58E1C4-9DCE-4553-BDED-FDF63E9BC5EE}" dt="2023-12-15T17:08:16.094" v="145"/>
        <pc:sldMkLst>
          <pc:docMk/>
          <pc:sldMk cId="1441590728" sldId="313"/>
        </pc:sldMkLst>
        <pc:spChg chg="mod">
          <ac:chgData name="Gitzendanner, Matt" userId="b4bd9a28-947d-4019-a646-080a1de8474c" providerId="ADAL" clId="{8A58E1C4-9DCE-4553-BDED-FDF63E9BC5EE}" dt="2023-12-15T17:08:16.094" v="145"/>
          <ac:spMkLst>
            <pc:docMk/>
            <pc:sldMk cId="1441590728" sldId="313"/>
            <ac:spMk id="5" creationId="{CC620DE2-5507-4A03-9868-FD932CE4FBC3}"/>
          </ac:spMkLst>
        </pc:spChg>
      </pc:sldChg>
      <pc:sldChg chg="delSp modSp mod delDesignElem">
        <pc:chgData name="Gitzendanner, Matt" userId="b4bd9a28-947d-4019-a646-080a1de8474c" providerId="ADAL" clId="{8A58E1C4-9DCE-4553-BDED-FDF63E9BC5EE}" dt="2023-12-15T17:08:16.094" v="145"/>
        <pc:sldMkLst>
          <pc:docMk/>
          <pc:sldMk cId="3489662792" sldId="317"/>
        </pc:sldMkLst>
        <pc:spChg chg="mod ord">
          <ac:chgData name="Gitzendanner, Matt" userId="b4bd9a28-947d-4019-a646-080a1de8474c" providerId="ADAL" clId="{8A58E1C4-9DCE-4553-BDED-FDF63E9BC5EE}" dt="2023-12-15T16:42:43.142" v="25" actId="207"/>
          <ac:spMkLst>
            <pc:docMk/>
            <pc:sldMk cId="3489662792" sldId="317"/>
            <ac:spMk id="5" creationId="{885B3E43-137D-DA4F-101D-5164FA93536B}"/>
          </ac:spMkLst>
        </pc:spChg>
        <pc:grpChg chg="del">
          <ac:chgData name="Gitzendanner, Matt" userId="b4bd9a28-947d-4019-a646-080a1de8474c" providerId="ADAL" clId="{8A58E1C4-9DCE-4553-BDED-FDF63E9BC5EE}" dt="2023-12-15T17:08:16.094" v="145"/>
          <ac:grpSpMkLst>
            <pc:docMk/>
            <pc:sldMk cId="3489662792" sldId="317"/>
            <ac:grpSpMk id="6" creationId="{63737881-458F-40AD-B72B-B57D267DC423}"/>
          </ac:grpSpMkLst>
        </pc:grpChg>
      </pc:sldChg>
      <pc:sldChg chg="modSp">
        <pc:chgData name="Gitzendanner, Matt" userId="b4bd9a28-947d-4019-a646-080a1de8474c" providerId="ADAL" clId="{8A58E1C4-9DCE-4553-BDED-FDF63E9BC5EE}" dt="2023-12-15T17:08:16.094" v="145"/>
        <pc:sldMkLst>
          <pc:docMk/>
          <pc:sldMk cId="3301452206" sldId="318"/>
        </pc:sldMkLst>
        <pc:spChg chg="mod">
          <ac:chgData name="Gitzendanner, Matt" userId="b4bd9a28-947d-4019-a646-080a1de8474c" providerId="ADAL" clId="{8A58E1C4-9DCE-4553-BDED-FDF63E9BC5EE}" dt="2023-12-15T17:08:16.094" v="145"/>
          <ac:spMkLst>
            <pc:docMk/>
            <pc:sldMk cId="3301452206" sldId="318"/>
            <ac:spMk id="4" creationId="{B7039A79-FB37-4AA0-9E71-5EA1A2DE632F}"/>
          </ac:spMkLst>
        </pc:spChg>
      </pc:sldChg>
      <pc:sldChg chg="addSp delSp modSp new mod modNotesTx">
        <pc:chgData name="Gitzendanner, Matt" userId="b4bd9a28-947d-4019-a646-080a1de8474c" providerId="ADAL" clId="{8A58E1C4-9DCE-4553-BDED-FDF63E9BC5EE}" dt="2023-12-15T17:08:16.094" v="145"/>
        <pc:sldMkLst>
          <pc:docMk/>
          <pc:sldMk cId="3756591825" sldId="319"/>
        </pc:sldMkLst>
        <pc:spChg chg="mod">
          <ac:chgData name="Gitzendanner, Matt" userId="b4bd9a28-947d-4019-a646-080a1de8474c" providerId="ADAL" clId="{8A58E1C4-9DCE-4553-BDED-FDF63E9BC5EE}" dt="2023-12-15T17:08:16.094" v="145"/>
          <ac:spMkLst>
            <pc:docMk/>
            <pc:sldMk cId="3756591825" sldId="319"/>
            <ac:spMk id="2" creationId="{133D7176-5EA5-963F-2F96-87BB2AF16E47}"/>
          </ac:spMkLst>
        </pc:spChg>
        <pc:spChg chg="del">
          <ac:chgData name="Gitzendanner, Matt" userId="b4bd9a28-947d-4019-a646-080a1de8474c" providerId="ADAL" clId="{8A58E1C4-9DCE-4553-BDED-FDF63E9BC5EE}" dt="2023-12-15T17:01:12.674" v="105" actId="478"/>
          <ac:spMkLst>
            <pc:docMk/>
            <pc:sldMk cId="3756591825" sldId="319"/>
            <ac:spMk id="3" creationId="{2EDFA65F-CA5D-4052-051E-9333914292AC}"/>
          </ac:spMkLst>
        </pc:spChg>
        <pc:spChg chg="del">
          <ac:chgData name="Gitzendanner, Matt" userId="b4bd9a28-947d-4019-a646-080a1de8474c" providerId="ADAL" clId="{8A58E1C4-9DCE-4553-BDED-FDF63E9BC5EE}" dt="2023-12-15T17:01:22.578" v="110" actId="478"/>
          <ac:spMkLst>
            <pc:docMk/>
            <pc:sldMk cId="3756591825" sldId="319"/>
            <ac:spMk id="4" creationId="{4F05B60B-F507-2910-7E2B-6339410117F2}"/>
          </ac:spMkLst>
        </pc:spChg>
        <pc:picChg chg="add del mod">
          <ac:chgData name="Gitzendanner, Matt" userId="b4bd9a28-947d-4019-a646-080a1de8474c" providerId="ADAL" clId="{8A58E1C4-9DCE-4553-BDED-FDF63E9BC5EE}" dt="2023-12-15T17:02:51.010" v="112" actId="478"/>
          <ac:picMkLst>
            <pc:docMk/>
            <pc:sldMk cId="3756591825" sldId="319"/>
            <ac:picMk id="6" creationId="{1D070046-794C-8CB1-E5A4-0FD26D2D3DCB}"/>
          </ac:picMkLst>
        </pc:picChg>
        <pc:picChg chg="add mod">
          <ac:chgData name="Gitzendanner, Matt" userId="b4bd9a28-947d-4019-a646-080a1de8474c" providerId="ADAL" clId="{8A58E1C4-9DCE-4553-BDED-FDF63E9BC5EE}" dt="2023-12-15T17:03:01.451" v="117" actId="1076"/>
          <ac:picMkLst>
            <pc:docMk/>
            <pc:sldMk cId="3756591825" sldId="319"/>
            <ac:picMk id="8" creationId="{61480859-1ED8-9DDB-10A9-2488CC1731D3}"/>
          </ac:picMkLst>
        </pc:picChg>
      </pc:sldChg>
      <pc:sldChg chg="addSp delSp modSp new mod modNotesTx">
        <pc:chgData name="Gitzendanner, Matt" userId="b4bd9a28-947d-4019-a646-080a1de8474c" providerId="ADAL" clId="{8A58E1C4-9DCE-4553-BDED-FDF63E9BC5EE}" dt="2023-12-15T17:24:18.634" v="540" actId="20577"/>
        <pc:sldMkLst>
          <pc:docMk/>
          <pc:sldMk cId="2438385464" sldId="320"/>
        </pc:sldMkLst>
        <pc:spChg chg="mod">
          <ac:chgData name="Gitzendanner, Matt" userId="b4bd9a28-947d-4019-a646-080a1de8474c" providerId="ADAL" clId="{8A58E1C4-9DCE-4553-BDED-FDF63E9BC5EE}" dt="2023-12-15T17:08:16.094" v="145"/>
          <ac:spMkLst>
            <pc:docMk/>
            <pc:sldMk cId="2438385464" sldId="320"/>
            <ac:spMk id="2" creationId="{CCD16549-7E43-58D0-826D-31374FA6EBD6}"/>
          </ac:spMkLst>
        </pc:spChg>
        <pc:spChg chg="del">
          <ac:chgData name="Gitzendanner, Matt" userId="b4bd9a28-947d-4019-a646-080a1de8474c" providerId="ADAL" clId="{8A58E1C4-9DCE-4553-BDED-FDF63E9BC5EE}" dt="2023-12-15T17:06:41.799" v="125" actId="478"/>
          <ac:spMkLst>
            <pc:docMk/>
            <pc:sldMk cId="2438385464" sldId="320"/>
            <ac:spMk id="3" creationId="{0A1350CA-CEC4-177B-1444-CC40867DD69E}"/>
          </ac:spMkLst>
        </pc:spChg>
        <pc:spChg chg="del">
          <ac:chgData name="Gitzendanner, Matt" userId="b4bd9a28-947d-4019-a646-080a1de8474c" providerId="ADAL" clId="{8A58E1C4-9DCE-4553-BDED-FDF63E9BC5EE}" dt="2023-12-15T17:06:40.926" v="124" actId="478"/>
          <ac:spMkLst>
            <pc:docMk/>
            <pc:sldMk cId="2438385464" sldId="320"/>
            <ac:spMk id="4" creationId="{A327D34D-9912-C8F7-751D-2D355F1791B2}"/>
          </ac:spMkLst>
        </pc:spChg>
        <pc:graphicFrameChg chg="add del mod">
          <ac:chgData name="Gitzendanner, Matt" userId="b4bd9a28-947d-4019-a646-080a1de8474c" providerId="ADAL" clId="{8A58E1C4-9DCE-4553-BDED-FDF63E9BC5EE}" dt="2023-12-15T17:06:37.598" v="122"/>
          <ac:graphicFrameMkLst>
            <pc:docMk/>
            <pc:sldMk cId="2438385464" sldId="320"/>
            <ac:graphicFrameMk id="5" creationId="{3DFBC1FC-9569-D4D7-474A-06C0368D7C2B}"/>
          </ac:graphicFrameMkLst>
        </pc:graphicFrameChg>
        <pc:graphicFrameChg chg="add del mod">
          <ac:chgData name="Gitzendanner, Matt" userId="b4bd9a28-947d-4019-a646-080a1de8474c" providerId="ADAL" clId="{8A58E1C4-9DCE-4553-BDED-FDF63E9BC5EE}" dt="2023-12-15T17:06:37.598" v="122"/>
          <ac:graphicFrameMkLst>
            <pc:docMk/>
            <pc:sldMk cId="2438385464" sldId="320"/>
            <ac:graphicFrameMk id="6" creationId="{669A9CAA-72E4-A2C5-F26C-00976CEFC763}"/>
          </ac:graphicFrameMkLst>
        </pc:graphicFrameChg>
        <pc:graphicFrameChg chg="add mod">
          <ac:chgData name="Gitzendanner, Matt" userId="b4bd9a28-947d-4019-a646-080a1de8474c" providerId="ADAL" clId="{8A58E1C4-9DCE-4553-BDED-FDF63E9BC5EE}" dt="2023-12-15T17:18:10.178" v="267"/>
          <ac:graphicFrameMkLst>
            <pc:docMk/>
            <pc:sldMk cId="2438385464" sldId="320"/>
            <ac:graphicFrameMk id="7" creationId="{ACFFB0C7-B3F2-C986-AC09-A921CE09EA3A}"/>
          </ac:graphicFrameMkLst>
        </pc:graphicFrameChg>
        <pc:graphicFrameChg chg="add mod">
          <ac:chgData name="Gitzendanner, Matt" userId="b4bd9a28-947d-4019-a646-080a1de8474c" providerId="ADAL" clId="{8A58E1C4-9DCE-4553-BDED-FDF63E9BC5EE}" dt="2023-12-15T17:20:34.313" v="272" actId="692"/>
          <ac:graphicFrameMkLst>
            <pc:docMk/>
            <pc:sldMk cId="2438385464" sldId="320"/>
            <ac:graphicFrameMk id="8" creationId="{62A3E989-F03C-9BE3-504C-CD21EE2D37E1}"/>
          </ac:graphicFrameMkLst>
        </pc:graphicFrameChg>
        <pc:cxnChg chg="add mod">
          <ac:chgData name="Gitzendanner, Matt" userId="b4bd9a28-947d-4019-a646-080a1de8474c" providerId="ADAL" clId="{8A58E1C4-9DCE-4553-BDED-FDF63E9BC5EE}" dt="2023-12-15T17:20:01.797" v="268" actId="692"/>
          <ac:cxnSpMkLst>
            <pc:docMk/>
            <pc:sldMk cId="2438385464" sldId="320"/>
            <ac:cxnSpMk id="10" creationId="{2538EEA4-2E25-A43F-1873-75CA21729A67}"/>
          </ac:cxnSpMkLst>
        </pc:cxnChg>
      </pc:sldChg>
      <pc:sldMasterChg chg="modSldLayout">
        <pc:chgData name="Gitzendanner, Matt" userId="b4bd9a28-947d-4019-a646-080a1de8474c" providerId="ADAL" clId="{8A58E1C4-9DCE-4553-BDED-FDF63E9BC5EE}" dt="2023-12-15T17:08:16.094" v="145"/>
        <pc:sldMasterMkLst>
          <pc:docMk/>
          <pc:sldMasterMk cId="1999210035" sldId="2147483665"/>
        </pc:sldMasterMkLst>
        <pc:sldLayoutChg chg="addSp">
          <pc:chgData name="Gitzendanner, Matt" userId="b4bd9a28-947d-4019-a646-080a1de8474c" providerId="ADAL" clId="{8A58E1C4-9DCE-4553-BDED-FDF63E9BC5EE}" dt="2023-12-15T17:08:16.094" v="145"/>
          <pc:sldLayoutMkLst>
            <pc:docMk/>
            <pc:sldMasterMk cId="1999210035" sldId="2147483665"/>
            <pc:sldLayoutMk cId="551921627" sldId="2147483667"/>
          </pc:sldLayoutMkLst>
          <pc:grpChg chg="add">
            <ac:chgData name="Gitzendanner, Matt" userId="b4bd9a28-947d-4019-a646-080a1de8474c" providerId="ADAL" clId="{8A58E1C4-9DCE-4553-BDED-FDF63E9BC5EE}" dt="2023-12-15T17:08:16.094" v="145"/>
            <ac:grpSpMkLst>
              <pc:docMk/>
              <pc:sldMasterMk cId="1999210035" sldId="2147483665"/>
              <pc:sldLayoutMk cId="551921627" sldId="2147483667"/>
              <ac:grpSpMk id="7" creationId="{C8256DAD-64B9-444B-CC15-C2EFD060135F}"/>
            </ac:grpSpMkLst>
          </pc:grp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2" creationId="{698C7B2C-5803-6D7D-31DE-0F7C3D3A44AD}"/>
            </ac:picMkLst>
          </pc:pic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3" creationId="{0A941F1C-903F-42DE-C98B-F3E68BD107CD}"/>
            </ac:picMkLst>
          </pc:picChg>
        </pc:sldLayoutChg>
        <pc:sldLayoutChg chg="addSp">
          <pc:chgData name="Gitzendanner, Matt" userId="b4bd9a28-947d-4019-a646-080a1de8474c" providerId="ADAL" clId="{8A58E1C4-9DCE-4553-BDED-FDF63E9BC5EE}" dt="2023-12-15T17:08:16.094" v="145"/>
          <pc:sldLayoutMkLst>
            <pc:docMk/>
            <pc:sldMasterMk cId="1999210035" sldId="2147483665"/>
            <pc:sldLayoutMk cId="341105460" sldId="2147483668"/>
          </pc:sldLayoutMkLst>
          <pc:spChg chg="add">
            <ac:chgData name="Gitzendanner, Matt" userId="b4bd9a28-947d-4019-a646-080a1de8474c" providerId="ADAL" clId="{8A58E1C4-9DCE-4553-BDED-FDF63E9BC5EE}" dt="2023-12-15T17:08:16.094" v="145"/>
            <ac:spMkLst>
              <pc:docMk/>
              <pc:sldMasterMk cId="1999210035" sldId="2147483665"/>
              <pc:sldLayoutMk cId="341105460" sldId="2147483668"/>
              <ac:spMk id="7" creationId="{97CB2D63-AAB4-8690-F9CB-A87EFC3CFE80}"/>
            </ac:spMkLst>
          </pc:spChg>
          <pc:grpChg chg="add">
            <ac:chgData name="Gitzendanner, Matt" userId="b4bd9a28-947d-4019-a646-080a1de8474c" providerId="ADAL" clId="{8A58E1C4-9DCE-4553-BDED-FDF63E9BC5EE}" dt="2023-12-15T17:08:16.094" v="145"/>
            <ac:grpSpMkLst>
              <pc:docMk/>
              <pc:sldMasterMk cId="1999210035" sldId="2147483665"/>
              <pc:sldLayoutMk cId="341105460" sldId="2147483668"/>
              <ac:grpSpMk id="10" creationId="{C437CF8A-7869-07FA-FCC4-57E3D13401C7}"/>
            </ac:grpSpMkLst>
          </pc:grp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8" creationId="{175CF793-BA26-645C-678A-A1C0E76CCE56}"/>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9" creationId="{6E309B37-019C-C7BF-E4BD-F3BB5C0684FC}"/>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3" creationId="{D0951C71-48CB-733E-60FB-ECEA470CA9A9}"/>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4" creationId="{63FC5DA9-D2D0-BACD-CFB8-7E98EDF4DC18}"/>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5" creationId="{6143C528-1FF8-C4F6-7828-D1FFC791FB3D}"/>
            </ac:picMkLst>
          </pc:picChg>
        </pc:sldLayoutChg>
      </pc:sldMasterChg>
    </pc:docChg>
  </pc:docChgLst>
  <pc:docChgLst>
    <pc:chgData name="Lutticken,Ian" userId="7c924bd7-b15d-44ce-a55d-4f6ade4fe12e" providerId="ADAL" clId="{6C4BAF90-A2C1-4B70-BDBE-F79FF00E273A}"/>
    <pc:docChg chg="undo redo custSel addSld delSld modSld sldOrd modSection">
      <pc:chgData name="Lutticken,Ian" userId="7c924bd7-b15d-44ce-a55d-4f6ade4fe12e" providerId="ADAL" clId="{6C4BAF90-A2C1-4B70-BDBE-F79FF00E273A}" dt="2023-12-05T20:37:57.059" v="1433" actId="20577"/>
      <pc:docMkLst>
        <pc:docMk/>
      </pc:docMkLst>
      <pc:sldChg chg="mod modShow">
        <pc:chgData name="Lutticken,Ian" userId="7c924bd7-b15d-44ce-a55d-4f6ade4fe12e" providerId="ADAL" clId="{6C4BAF90-A2C1-4B70-BDBE-F79FF00E273A}" dt="2023-12-05T20:26:20.504" v="1419" actId="729"/>
        <pc:sldMkLst>
          <pc:docMk/>
          <pc:sldMk cId="3749847128" sldId="259"/>
        </pc:sldMkLst>
      </pc:sldChg>
      <pc:sldChg chg="mod modShow">
        <pc:chgData name="Lutticken,Ian" userId="7c924bd7-b15d-44ce-a55d-4f6ade4fe12e" providerId="ADAL" clId="{6C4BAF90-A2C1-4B70-BDBE-F79FF00E273A}" dt="2023-12-05T20:26:20.504" v="1419" actId="729"/>
        <pc:sldMkLst>
          <pc:docMk/>
          <pc:sldMk cId="3386917381" sldId="264"/>
        </pc:sldMkLst>
      </pc:sldChg>
      <pc:sldChg chg="mod modShow">
        <pc:chgData name="Lutticken,Ian" userId="7c924bd7-b15d-44ce-a55d-4f6ade4fe12e" providerId="ADAL" clId="{6C4BAF90-A2C1-4B70-BDBE-F79FF00E273A}" dt="2023-12-05T20:26:20.504" v="1419" actId="729"/>
        <pc:sldMkLst>
          <pc:docMk/>
          <pc:sldMk cId="1323649393" sldId="266"/>
        </pc:sldMkLst>
      </pc:sldChg>
      <pc:sldChg chg="mod modShow">
        <pc:chgData name="Lutticken,Ian" userId="7c924bd7-b15d-44ce-a55d-4f6ade4fe12e" providerId="ADAL" clId="{6C4BAF90-A2C1-4B70-BDBE-F79FF00E273A}" dt="2023-12-05T20:26:20.504" v="1419" actId="729"/>
        <pc:sldMkLst>
          <pc:docMk/>
          <pc:sldMk cId="1288225659" sldId="267"/>
        </pc:sldMkLst>
      </pc:sldChg>
      <pc:sldChg chg="mod modShow">
        <pc:chgData name="Lutticken,Ian" userId="7c924bd7-b15d-44ce-a55d-4f6ade4fe12e" providerId="ADAL" clId="{6C4BAF90-A2C1-4B70-BDBE-F79FF00E273A}" dt="2023-12-05T20:26:20.504" v="1419" actId="729"/>
        <pc:sldMkLst>
          <pc:docMk/>
          <pc:sldMk cId="3113145165" sldId="269"/>
        </pc:sldMkLst>
      </pc:sldChg>
      <pc:sldChg chg="mod modShow">
        <pc:chgData name="Lutticken,Ian" userId="7c924bd7-b15d-44ce-a55d-4f6ade4fe12e" providerId="ADAL" clId="{6C4BAF90-A2C1-4B70-BDBE-F79FF00E273A}" dt="2023-12-05T20:26:20.504" v="1419" actId="729"/>
        <pc:sldMkLst>
          <pc:docMk/>
          <pc:sldMk cId="73482923" sldId="271"/>
        </pc:sldMkLst>
      </pc:sldChg>
      <pc:sldChg chg="mod modShow">
        <pc:chgData name="Lutticken,Ian" userId="7c924bd7-b15d-44ce-a55d-4f6ade4fe12e" providerId="ADAL" clId="{6C4BAF90-A2C1-4B70-BDBE-F79FF00E273A}" dt="2023-12-05T20:26:20.504" v="1419" actId="729"/>
        <pc:sldMkLst>
          <pc:docMk/>
          <pc:sldMk cId="3431193059" sldId="272"/>
        </pc:sldMkLst>
      </pc:sldChg>
      <pc:sldChg chg="mod modShow">
        <pc:chgData name="Lutticken,Ian" userId="7c924bd7-b15d-44ce-a55d-4f6ade4fe12e" providerId="ADAL" clId="{6C4BAF90-A2C1-4B70-BDBE-F79FF00E273A}" dt="2023-12-05T20:26:20.504" v="1419" actId="729"/>
        <pc:sldMkLst>
          <pc:docMk/>
          <pc:sldMk cId="520588894" sldId="274"/>
        </pc:sldMkLst>
      </pc:sldChg>
      <pc:sldChg chg="modNotesTx">
        <pc:chgData name="Lutticken,Ian" userId="7c924bd7-b15d-44ce-a55d-4f6ade4fe12e" providerId="ADAL" clId="{6C4BAF90-A2C1-4B70-BDBE-F79FF00E273A}" dt="2023-12-05T20:37:57.059" v="1433" actId="20577"/>
        <pc:sldMkLst>
          <pc:docMk/>
          <pc:sldMk cId="857287555" sldId="275"/>
        </pc:sldMkLst>
      </pc:sldChg>
      <pc:sldChg chg="mod modShow">
        <pc:chgData name="Lutticken,Ian" userId="7c924bd7-b15d-44ce-a55d-4f6ade4fe12e" providerId="ADAL" clId="{6C4BAF90-A2C1-4B70-BDBE-F79FF00E273A}" dt="2023-12-05T20:26:11.926" v="1418" actId="729"/>
        <pc:sldMkLst>
          <pc:docMk/>
          <pc:sldMk cId="50214087" sldId="276"/>
        </pc:sldMkLst>
      </pc:sldChg>
      <pc:sldChg chg="mod modShow">
        <pc:chgData name="Lutticken,Ian" userId="7c924bd7-b15d-44ce-a55d-4f6ade4fe12e" providerId="ADAL" clId="{6C4BAF90-A2C1-4B70-BDBE-F79FF00E273A}" dt="2023-12-05T20:26:20.504" v="1419" actId="729"/>
        <pc:sldMkLst>
          <pc:docMk/>
          <pc:sldMk cId="1266048624" sldId="278"/>
        </pc:sldMkLst>
      </pc:sldChg>
      <pc:sldChg chg="del">
        <pc:chgData name="Lutticken,Ian" userId="7c924bd7-b15d-44ce-a55d-4f6ade4fe12e" providerId="ADAL" clId="{6C4BAF90-A2C1-4B70-BDBE-F79FF00E273A}" dt="2023-12-05T20:25:05.368" v="1413" actId="2696"/>
        <pc:sldMkLst>
          <pc:docMk/>
          <pc:sldMk cId="2776197509" sldId="280"/>
        </pc:sldMkLst>
      </pc:sldChg>
      <pc:sldChg chg="mod modShow">
        <pc:chgData name="Lutticken,Ian" userId="7c924bd7-b15d-44ce-a55d-4f6ade4fe12e" providerId="ADAL" clId="{6C4BAF90-A2C1-4B70-BDBE-F79FF00E273A}" dt="2023-12-05T20:26:20.504" v="1419" actId="729"/>
        <pc:sldMkLst>
          <pc:docMk/>
          <pc:sldMk cId="941341437" sldId="281"/>
        </pc:sldMkLst>
      </pc:sldChg>
      <pc:sldChg chg="mod modShow">
        <pc:chgData name="Lutticken,Ian" userId="7c924bd7-b15d-44ce-a55d-4f6ade4fe12e" providerId="ADAL" clId="{6C4BAF90-A2C1-4B70-BDBE-F79FF00E273A}" dt="2023-12-05T20:26:08.390" v="1417" actId="729"/>
        <pc:sldMkLst>
          <pc:docMk/>
          <pc:sldMk cId="337647698" sldId="282"/>
        </pc:sldMkLst>
      </pc:sldChg>
      <pc:sldChg chg="del">
        <pc:chgData name="Lutticken,Ian" userId="7c924bd7-b15d-44ce-a55d-4f6ade4fe12e" providerId="ADAL" clId="{6C4BAF90-A2C1-4B70-BDBE-F79FF00E273A}" dt="2023-12-05T20:24:54.139" v="1410" actId="2696"/>
        <pc:sldMkLst>
          <pc:docMk/>
          <pc:sldMk cId="2119417072" sldId="287"/>
        </pc:sldMkLst>
      </pc:sldChg>
      <pc:sldChg chg="del">
        <pc:chgData name="Lutticken,Ian" userId="7c924bd7-b15d-44ce-a55d-4f6ade4fe12e" providerId="ADAL" clId="{6C4BAF90-A2C1-4B70-BDBE-F79FF00E273A}" dt="2023-12-05T20:25:09.041" v="1414" actId="2696"/>
        <pc:sldMkLst>
          <pc:docMk/>
          <pc:sldMk cId="2600644168" sldId="288"/>
        </pc:sldMkLst>
      </pc:sldChg>
      <pc:sldChg chg="del">
        <pc:chgData name="Lutticken,Ian" userId="7c924bd7-b15d-44ce-a55d-4f6ade4fe12e" providerId="ADAL" clId="{6C4BAF90-A2C1-4B70-BDBE-F79FF00E273A}" dt="2023-12-05T20:25:13.213" v="1415" actId="2696"/>
        <pc:sldMkLst>
          <pc:docMk/>
          <pc:sldMk cId="1434612588" sldId="291"/>
        </pc:sldMkLst>
      </pc:sldChg>
      <pc:sldChg chg="del">
        <pc:chgData name="Lutticken,Ian" userId="7c924bd7-b15d-44ce-a55d-4f6ade4fe12e" providerId="ADAL" clId="{6C4BAF90-A2C1-4B70-BDBE-F79FF00E273A}" dt="2023-12-05T20:24:57.644" v="1411" actId="2696"/>
        <pc:sldMkLst>
          <pc:docMk/>
          <pc:sldMk cId="4266487083" sldId="292"/>
        </pc:sldMkLst>
      </pc:sldChg>
      <pc:sldChg chg="del">
        <pc:chgData name="Lutticken,Ian" userId="7c924bd7-b15d-44ce-a55d-4f6ade4fe12e" providerId="ADAL" clId="{6C4BAF90-A2C1-4B70-BDBE-F79FF00E273A}" dt="2023-12-05T20:25:01.651" v="1412" actId="2696"/>
        <pc:sldMkLst>
          <pc:docMk/>
          <pc:sldMk cId="1898484517" sldId="293"/>
        </pc:sldMkLst>
      </pc:sldChg>
      <pc:sldChg chg="del">
        <pc:chgData name="Lutticken,Ian" userId="7c924bd7-b15d-44ce-a55d-4f6ade4fe12e" providerId="ADAL" clId="{6C4BAF90-A2C1-4B70-BDBE-F79FF00E273A}" dt="2023-12-05T20:24:50.926" v="1409" actId="2696"/>
        <pc:sldMkLst>
          <pc:docMk/>
          <pc:sldMk cId="872440550" sldId="294"/>
        </pc:sldMkLst>
      </pc:sldChg>
      <pc:sldChg chg="del">
        <pc:chgData name="Lutticken,Ian" userId="7c924bd7-b15d-44ce-a55d-4f6ade4fe12e" providerId="ADAL" clId="{6C4BAF90-A2C1-4B70-BDBE-F79FF00E273A}" dt="2023-12-05T20:24:47.715" v="1408" actId="2696"/>
        <pc:sldMkLst>
          <pc:docMk/>
          <pc:sldMk cId="284219519" sldId="295"/>
        </pc:sldMkLst>
      </pc:sldChg>
      <pc:sldChg chg="del">
        <pc:chgData name="Lutticken,Ian" userId="7c924bd7-b15d-44ce-a55d-4f6ade4fe12e" providerId="ADAL" clId="{6C4BAF90-A2C1-4B70-BDBE-F79FF00E273A}" dt="2023-12-05T20:25:20.973" v="1416" actId="2696"/>
        <pc:sldMkLst>
          <pc:docMk/>
          <pc:sldMk cId="1015130198" sldId="298"/>
        </pc:sldMkLst>
      </pc:sldChg>
      <pc:sldChg chg="addSp delSp modSp mod">
        <pc:chgData name="Lutticken,Ian" userId="7c924bd7-b15d-44ce-a55d-4f6ade4fe12e" providerId="ADAL" clId="{6C4BAF90-A2C1-4B70-BDBE-F79FF00E273A}" dt="2023-12-05T15:58:06.673" v="26" actId="1076"/>
        <pc:sldMkLst>
          <pc:docMk/>
          <pc:sldMk cId="2834091464" sldId="301"/>
        </pc:sldMkLst>
        <pc:spChg chg="add del mod">
          <ac:chgData name="Lutticken,Ian" userId="7c924bd7-b15d-44ce-a55d-4f6ade4fe12e" providerId="ADAL" clId="{6C4BAF90-A2C1-4B70-BDBE-F79FF00E273A}" dt="2023-12-05T15:57:22.467" v="2"/>
          <ac:spMkLst>
            <pc:docMk/>
            <pc:sldMk cId="2834091464" sldId="301"/>
            <ac:spMk id="2" creationId="{DAA806CB-923D-BFAC-2856-7FA9FE42BA31}"/>
          </ac:spMkLst>
        </pc:spChg>
        <pc:spChg chg="add mod">
          <ac:chgData name="Lutticken,Ian" userId="7c924bd7-b15d-44ce-a55d-4f6ade4fe12e" providerId="ADAL" clId="{6C4BAF90-A2C1-4B70-BDBE-F79FF00E273A}" dt="2023-12-05T15:58:06.673" v="26" actId="1076"/>
          <ac:spMkLst>
            <pc:docMk/>
            <pc:sldMk cId="2834091464" sldId="301"/>
            <ac:spMk id="3" creationId="{E414D59D-3D84-C108-5BB0-BD2B039D6B46}"/>
          </ac:spMkLst>
        </pc:spChg>
      </pc:sldChg>
      <pc:sldChg chg="addSp delSp modSp add mod modNotesTx">
        <pc:chgData name="Lutticken,Ian" userId="7c924bd7-b15d-44ce-a55d-4f6ade4fe12e" providerId="ADAL" clId="{6C4BAF90-A2C1-4B70-BDBE-F79FF00E273A}" dt="2023-12-05T19:26:45.636" v="587" actId="20577"/>
        <pc:sldMkLst>
          <pc:docMk/>
          <pc:sldMk cId="2796525410" sldId="302"/>
        </pc:sldMkLst>
        <pc:spChg chg="del">
          <ac:chgData name="Lutticken,Ian" userId="7c924bd7-b15d-44ce-a55d-4f6ade4fe12e" providerId="ADAL" clId="{6C4BAF90-A2C1-4B70-BDBE-F79FF00E273A}" dt="2023-12-05T16:04:59.906" v="29" actId="478"/>
          <ac:spMkLst>
            <pc:docMk/>
            <pc:sldMk cId="2796525410" sldId="302"/>
            <ac:spMk id="3" creationId="{E414D59D-3D84-C108-5BB0-BD2B039D6B46}"/>
          </ac:spMkLst>
        </pc:spChg>
        <pc:spChg chg="mod">
          <ac:chgData name="Lutticken,Ian" userId="7c924bd7-b15d-44ce-a55d-4f6ade4fe12e" providerId="ADAL" clId="{6C4BAF90-A2C1-4B70-BDBE-F79FF00E273A}" dt="2023-12-05T16:05:55.293" v="86" actId="313"/>
          <ac:spMkLst>
            <pc:docMk/>
            <pc:sldMk cId="2796525410" sldId="302"/>
            <ac:spMk id="4" creationId="{DE258EB7-D90B-43FD-9A2B-AA508BBAE6E2}"/>
          </ac:spMkLst>
        </pc:spChg>
        <pc:spChg chg="mod">
          <ac:chgData name="Lutticken,Ian" userId="7c924bd7-b15d-44ce-a55d-4f6ade4fe12e" providerId="ADAL" clId="{6C4BAF90-A2C1-4B70-BDBE-F79FF00E273A}" dt="2023-12-05T16:06:02.470" v="87"/>
          <ac:spMkLst>
            <pc:docMk/>
            <pc:sldMk cId="2796525410" sldId="302"/>
            <ac:spMk id="5" creationId="{8699D7D8-E409-BFC5-12E1-D5F61336A20C}"/>
          </ac:spMkLst>
        </pc:spChg>
        <pc:spChg chg="mod">
          <ac:chgData name="Lutticken,Ian" userId="7c924bd7-b15d-44ce-a55d-4f6ade4fe12e" providerId="ADAL" clId="{6C4BAF90-A2C1-4B70-BDBE-F79FF00E273A}" dt="2023-12-05T16:06:02.470" v="87"/>
          <ac:spMkLst>
            <pc:docMk/>
            <pc:sldMk cId="2796525410" sldId="302"/>
            <ac:spMk id="6" creationId="{54B824A2-7F58-46E7-43FC-57F4DF8C2643}"/>
          </ac:spMkLst>
        </pc:spChg>
        <pc:spChg chg="mod">
          <ac:chgData name="Lutticken,Ian" userId="7c924bd7-b15d-44ce-a55d-4f6ade4fe12e" providerId="ADAL" clId="{6C4BAF90-A2C1-4B70-BDBE-F79FF00E273A}" dt="2023-12-05T16:06:02.470" v="87"/>
          <ac:spMkLst>
            <pc:docMk/>
            <pc:sldMk cId="2796525410" sldId="302"/>
            <ac:spMk id="8" creationId="{08727132-C357-5770-C742-5C84AE69FF90}"/>
          </ac:spMkLst>
        </pc:spChg>
        <pc:spChg chg="mod">
          <ac:chgData name="Lutticken,Ian" userId="7c924bd7-b15d-44ce-a55d-4f6ade4fe12e" providerId="ADAL" clId="{6C4BAF90-A2C1-4B70-BDBE-F79FF00E273A}" dt="2023-12-05T16:06:02.470" v="87"/>
          <ac:spMkLst>
            <pc:docMk/>
            <pc:sldMk cId="2796525410" sldId="302"/>
            <ac:spMk id="9" creationId="{2E93E93F-6650-6BB4-8439-06BCCBB22699}"/>
          </ac:spMkLst>
        </pc:spChg>
        <pc:spChg chg="mod">
          <ac:chgData name="Lutticken,Ian" userId="7c924bd7-b15d-44ce-a55d-4f6ade4fe12e" providerId="ADAL" clId="{6C4BAF90-A2C1-4B70-BDBE-F79FF00E273A}" dt="2023-12-05T16:06:02.470" v="87"/>
          <ac:spMkLst>
            <pc:docMk/>
            <pc:sldMk cId="2796525410" sldId="302"/>
            <ac:spMk id="10" creationId="{D4DAEA22-DC16-87CC-9857-21EEA7793D41}"/>
          </ac:spMkLst>
        </pc:spChg>
        <pc:spChg chg="mod">
          <ac:chgData name="Lutticken,Ian" userId="7c924bd7-b15d-44ce-a55d-4f6ade4fe12e" providerId="ADAL" clId="{6C4BAF90-A2C1-4B70-BDBE-F79FF00E273A}" dt="2023-12-05T16:06:02.470" v="87"/>
          <ac:spMkLst>
            <pc:docMk/>
            <pc:sldMk cId="2796525410" sldId="302"/>
            <ac:spMk id="11" creationId="{71A83FF1-2557-D035-6CB4-CD81E0104F15}"/>
          </ac:spMkLst>
        </pc:spChg>
        <pc:spChg chg="add mod">
          <ac:chgData name="Lutticken,Ian" userId="7c924bd7-b15d-44ce-a55d-4f6ade4fe12e" providerId="ADAL" clId="{6C4BAF90-A2C1-4B70-BDBE-F79FF00E273A}" dt="2023-12-05T16:06:06.957" v="88" actId="1076"/>
          <ac:spMkLst>
            <pc:docMk/>
            <pc:sldMk cId="2796525410" sldId="302"/>
            <ac:spMk id="12" creationId="{EF8EAA98-8F14-4EFB-8FC3-22ECE1E76090}"/>
          </ac:spMkLst>
        </pc:spChg>
        <pc:spChg chg="add mod">
          <ac:chgData name="Lutticken,Ian" userId="7c924bd7-b15d-44ce-a55d-4f6ade4fe12e" providerId="ADAL" clId="{6C4BAF90-A2C1-4B70-BDBE-F79FF00E273A}" dt="2023-12-05T16:06:06.957" v="88" actId="1076"/>
          <ac:spMkLst>
            <pc:docMk/>
            <pc:sldMk cId="2796525410" sldId="302"/>
            <ac:spMk id="13" creationId="{33451083-CCF8-9D47-D6F2-D1E883CA43D7}"/>
          </ac:spMkLst>
        </pc:spChg>
        <pc:spChg chg="add mod">
          <ac:chgData name="Lutticken,Ian" userId="7c924bd7-b15d-44ce-a55d-4f6ade4fe12e" providerId="ADAL" clId="{6C4BAF90-A2C1-4B70-BDBE-F79FF00E273A}" dt="2023-12-05T16:06:06.957" v="88" actId="1076"/>
          <ac:spMkLst>
            <pc:docMk/>
            <pc:sldMk cId="2796525410" sldId="302"/>
            <ac:spMk id="14" creationId="{1A134163-D21E-DE70-F249-9D13DF23A83F}"/>
          </ac:spMkLst>
        </pc:spChg>
        <pc:spChg chg="add mod">
          <ac:chgData name="Lutticken,Ian" userId="7c924bd7-b15d-44ce-a55d-4f6ade4fe12e" providerId="ADAL" clId="{6C4BAF90-A2C1-4B70-BDBE-F79FF00E273A}" dt="2023-12-05T16:06:06.957" v="88" actId="1076"/>
          <ac:spMkLst>
            <pc:docMk/>
            <pc:sldMk cId="2796525410" sldId="302"/>
            <ac:spMk id="15" creationId="{53295065-5411-55E3-FE5D-CFAD24075306}"/>
          </ac:spMkLst>
        </pc:spChg>
        <pc:spChg chg="add mod">
          <ac:chgData name="Lutticken,Ian" userId="7c924bd7-b15d-44ce-a55d-4f6ade4fe12e" providerId="ADAL" clId="{6C4BAF90-A2C1-4B70-BDBE-F79FF00E273A}" dt="2023-12-05T16:06:06.957" v="88" actId="1076"/>
          <ac:spMkLst>
            <pc:docMk/>
            <pc:sldMk cId="2796525410" sldId="302"/>
            <ac:spMk id="16" creationId="{AAA8BAD1-B1B5-9E1A-1FA1-036A5E25588B}"/>
          </ac:spMkLst>
        </pc:spChg>
        <pc:spChg chg="add mod">
          <ac:chgData name="Lutticken,Ian" userId="7c924bd7-b15d-44ce-a55d-4f6ade4fe12e" providerId="ADAL" clId="{6C4BAF90-A2C1-4B70-BDBE-F79FF00E273A}" dt="2023-12-05T16:06:06.957" v="88" actId="1076"/>
          <ac:spMkLst>
            <pc:docMk/>
            <pc:sldMk cId="2796525410" sldId="302"/>
            <ac:spMk id="17" creationId="{60449193-A396-CCDD-FD2A-89E0B6734E57}"/>
          </ac:spMkLst>
        </pc:spChg>
        <pc:spChg chg="add mod">
          <ac:chgData name="Lutticken,Ian" userId="7c924bd7-b15d-44ce-a55d-4f6ade4fe12e" providerId="ADAL" clId="{6C4BAF90-A2C1-4B70-BDBE-F79FF00E273A}" dt="2023-12-05T16:06:06.957" v="88" actId="1076"/>
          <ac:spMkLst>
            <pc:docMk/>
            <pc:sldMk cId="2796525410" sldId="302"/>
            <ac:spMk id="18" creationId="{F90A0190-EC5F-D22F-DF82-774AC3530253}"/>
          </ac:spMkLst>
        </pc:spChg>
        <pc:spChg chg="add mod">
          <ac:chgData name="Lutticken,Ian" userId="7c924bd7-b15d-44ce-a55d-4f6ade4fe12e" providerId="ADAL" clId="{6C4BAF90-A2C1-4B70-BDBE-F79FF00E273A}" dt="2023-12-05T16:06:06.957" v="88" actId="1076"/>
          <ac:spMkLst>
            <pc:docMk/>
            <pc:sldMk cId="2796525410" sldId="302"/>
            <ac:spMk id="19" creationId="{0CE12ECF-4623-BE0F-17D4-2AA21AE62482}"/>
          </ac:spMkLst>
        </pc:spChg>
        <pc:spChg chg="add mod">
          <ac:chgData name="Lutticken,Ian" userId="7c924bd7-b15d-44ce-a55d-4f6ade4fe12e" providerId="ADAL" clId="{6C4BAF90-A2C1-4B70-BDBE-F79FF00E273A}" dt="2023-12-05T16:06:06.957" v="88" actId="1076"/>
          <ac:spMkLst>
            <pc:docMk/>
            <pc:sldMk cId="2796525410" sldId="302"/>
            <ac:spMk id="21" creationId="{171CCFAB-7714-C97E-584B-9FA3ED78DA0A}"/>
          </ac:spMkLst>
        </pc:spChg>
        <pc:spChg chg="add mod">
          <ac:chgData name="Lutticken,Ian" userId="7c924bd7-b15d-44ce-a55d-4f6ade4fe12e" providerId="ADAL" clId="{6C4BAF90-A2C1-4B70-BDBE-F79FF00E273A}" dt="2023-12-05T16:06:06.957" v="88" actId="1076"/>
          <ac:spMkLst>
            <pc:docMk/>
            <pc:sldMk cId="2796525410" sldId="302"/>
            <ac:spMk id="22" creationId="{F6127254-EC88-2930-8125-7E05E8706BB5}"/>
          </ac:spMkLst>
        </pc:spChg>
        <pc:spChg chg="add mod">
          <ac:chgData name="Lutticken,Ian" userId="7c924bd7-b15d-44ce-a55d-4f6ade4fe12e" providerId="ADAL" clId="{6C4BAF90-A2C1-4B70-BDBE-F79FF00E273A}" dt="2023-12-05T16:06:06.957" v="88" actId="1076"/>
          <ac:spMkLst>
            <pc:docMk/>
            <pc:sldMk cId="2796525410" sldId="302"/>
            <ac:spMk id="23" creationId="{84589C21-5086-2C1F-3004-87447F885A30}"/>
          </ac:spMkLst>
        </pc:spChg>
        <pc:spChg chg="add mod">
          <ac:chgData name="Lutticken,Ian" userId="7c924bd7-b15d-44ce-a55d-4f6ade4fe12e" providerId="ADAL" clId="{6C4BAF90-A2C1-4B70-BDBE-F79FF00E273A}" dt="2023-12-05T19:20:46.154" v="134" actId="20577"/>
          <ac:spMkLst>
            <pc:docMk/>
            <pc:sldMk cId="2796525410" sldId="302"/>
            <ac:spMk id="24" creationId="{20056306-D61C-434E-6D4F-8F2376A0C0A3}"/>
          </ac:spMkLst>
        </pc:spChg>
        <pc:spChg chg="add mod">
          <ac:chgData name="Lutticken,Ian" userId="7c924bd7-b15d-44ce-a55d-4f6ade4fe12e" providerId="ADAL" clId="{6C4BAF90-A2C1-4B70-BDBE-F79FF00E273A}" dt="2023-12-05T16:06:06.957" v="88" actId="1076"/>
          <ac:spMkLst>
            <pc:docMk/>
            <pc:sldMk cId="2796525410" sldId="302"/>
            <ac:spMk id="25" creationId="{D3B9899E-90C3-4862-95AE-D6FEB63E0045}"/>
          </ac:spMkLst>
        </pc:spChg>
        <pc:spChg chg="add mod">
          <ac:chgData name="Lutticken,Ian" userId="7c924bd7-b15d-44ce-a55d-4f6ade4fe12e" providerId="ADAL" clId="{6C4BAF90-A2C1-4B70-BDBE-F79FF00E273A}" dt="2023-12-05T16:06:06.957" v="88" actId="1076"/>
          <ac:spMkLst>
            <pc:docMk/>
            <pc:sldMk cId="2796525410" sldId="302"/>
            <ac:spMk id="26" creationId="{F1718BCD-0441-508C-F3AC-511E07A2C6E3}"/>
          </ac:spMkLst>
        </pc:spChg>
        <pc:spChg chg="add mod">
          <ac:chgData name="Lutticken,Ian" userId="7c924bd7-b15d-44ce-a55d-4f6ade4fe12e" providerId="ADAL" clId="{6C4BAF90-A2C1-4B70-BDBE-F79FF00E273A}" dt="2023-12-05T16:06:06.957" v="88" actId="1076"/>
          <ac:spMkLst>
            <pc:docMk/>
            <pc:sldMk cId="2796525410" sldId="302"/>
            <ac:spMk id="27" creationId="{828F4C48-A162-B26B-4B44-42A3F509471A}"/>
          </ac:spMkLst>
        </pc:spChg>
        <pc:spChg chg="add mod">
          <ac:chgData name="Lutticken,Ian" userId="7c924bd7-b15d-44ce-a55d-4f6ade4fe12e" providerId="ADAL" clId="{6C4BAF90-A2C1-4B70-BDBE-F79FF00E273A}" dt="2023-12-05T16:06:06.957" v="88" actId="1076"/>
          <ac:spMkLst>
            <pc:docMk/>
            <pc:sldMk cId="2796525410" sldId="302"/>
            <ac:spMk id="28" creationId="{BC1ACDDE-6463-7EB1-8D98-649BFDD1CDFD}"/>
          </ac:spMkLst>
        </pc:spChg>
        <pc:spChg chg="add mod">
          <ac:chgData name="Lutticken,Ian" userId="7c924bd7-b15d-44ce-a55d-4f6ade4fe12e" providerId="ADAL" clId="{6C4BAF90-A2C1-4B70-BDBE-F79FF00E273A}" dt="2023-12-05T16:06:06.957" v="88" actId="1076"/>
          <ac:spMkLst>
            <pc:docMk/>
            <pc:sldMk cId="2796525410" sldId="302"/>
            <ac:spMk id="29" creationId="{14F7E6A0-EFA5-A73C-9904-3F5B0993EC34}"/>
          </ac:spMkLst>
        </pc:spChg>
        <pc:spChg chg="add mod">
          <ac:chgData name="Lutticken,Ian" userId="7c924bd7-b15d-44ce-a55d-4f6ade4fe12e" providerId="ADAL" clId="{6C4BAF90-A2C1-4B70-BDBE-F79FF00E273A}" dt="2023-12-05T19:21:21.425" v="141" actId="20577"/>
          <ac:spMkLst>
            <pc:docMk/>
            <pc:sldMk cId="2796525410" sldId="302"/>
            <ac:spMk id="30" creationId="{44A6A417-BA24-0F46-418C-D1CDCC48997F}"/>
          </ac:spMkLst>
        </pc:spChg>
        <pc:spChg chg="add mod">
          <ac:chgData name="Lutticken,Ian" userId="7c924bd7-b15d-44ce-a55d-4f6ade4fe12e" providerId="ADAL" clId="{6C4BAF90-A2C1-4B70-BDBE-F79FF00E273A}" dt="2023-12-05T16:06:06.957" v="88" actId="1076"/>
          <ac:spMkLst>
            <pc:docMk/>
            <pc:sldMk cId="2796525410" sldId="302"/>
            <ac:spMk id="31" creationId="{E93F1948-C18E-1336-9E94-38834322FF26}"/>
          </ac:spMkLst>
        </pc:spChg>
        <pc:spChg chg="add mod">
          <ac:chgData name="Lutticken,Ian" userId="7c924bd7-b15d-44ce-a55d-4f6ade4fe12e" providerId="ADAL" clId="{6C4BAF90-A2C1-4B70-BDBE-F79FF00E273A}" dt="2023-12-05T16:06:06.957" v="88" actId="1076"/>
          <ac:spMkLst>
            <pc:docMk/>
            <pc:sldMk cId="2796525410" sldId="302"/>
            <ac:spMk id="32" creationId="{BF284227-CA3F-0662-D432-AC92FA1D9829}"/>
          </ac:spMkLst>
        </pc:spChg>
        <pc:spChg chg="add mod">
          <ac:chgData name="Lutticken,Ian" userId="7c924bd7-b15d-44ce-a55d-4f6ade4fe12e" providerId="ADAL" clId="{6C4BAF90-A2C1-4B70-BDBE-F79FF00E273A}" dt="2023-12-05T16:06:06.957" v="88" actId="1076"/>
          <ac:spMkLst>
            <pc:docMk/>
            <pc:sldMk cId="2796525410" sldId="302"/>
            <ac:spMk id="34" creationId="{C2C3D83F-4660-7260-460C-DFD6E949349B}"/>
          </ac:spMkLst>
        </pc:spChg>
        <pc:spChg chg="add mod">
          <ac:chgData name="Lutticken,Ian" userId="7c924bd7-b15d-44ce-a55d-4f6ade4fe12e" providerId="ADAL" clId="{6C4BAF90-A2C1-4B70-BDBE-F79FF00E273A}" dt="2023-12-05T16:06:06.957" v="88" actId="1076"/>
          <ac:spMkLst>
            <pc:docMk/>
            <pc:sldMk cId="2796525410" sldId="302"/>
            <ac:spMk id="35" creationId="{083F5EFA-6C1C-3FD7-A2B5-AF7F7DAE40FD}"/>
          </ac:spMkLst>
        </pc:spChg>
        <pc:spChg chg="add mod">
          <ac:chgData name="Lutticken,Ian" userId="7c924bd7-b15d-44ce-a55d-4f6ade4fe12e" providerId="ADAL" clId="{6C4BAF90-A2C1-4B70-BDBE-F79FF00E273A}" dt="2023-12-05T16:06:06.957" v="88" actId="1076"/>
          <ac:spMkLst>
            <pc:docMk/>
            <pc:sldMk cId="2796525410" sldId="302"/>
            <ac:spMk id="36" creationId="{A6492F55-4581-BA53-A395-2F584081B869}"/>
          </ac:spMkLst>
        </pc:spChg>
        <pc:spChg chg="add mod">
          <ac:chgData name="Lutticken,Ian" userId="7c924bd7-b15d-44ce-a55d-4f6ade4fe12e" providerId="ADAL" clId="{6C4BAF90-A2C1-4B70-BDBE-F79FF00E273A}" dt="2023-12-05T16:06:06.957" v="88" actId="1076"/>
          <ac:spMkLst>
            <pc:docMk/>
            <pc:sldMk cId="2796525410" sldId="302"/>
            <ac:spMk id="37" creationId="{30D73079-D539-4A1F-816A-6B1DD2C2AF5B}"/>
          </ac:spMkLst>
        </pc:spChg>
        <pc:spChg chg="add mod">
          <ac:chgData name="Lutticken,Ian" userId="7c924bd7-b15d-44ce-a55d-4f6ade4fe12e" providerId="ADAL" clId="{6C4BAF90-A2C1-4B70-BDBE-F79FF00E273A}" dt="2023-12-05T16:06:06.957" v="88" actId="1076"/>
          <ac:spMkLst>
            <pc:docMk/>
            <pc:sldMk cId="2796525410" sldId="302"/>
            <ac:spMk id="38" creationId="{D17600D4-01FB-3104-FCE8-DE6704A74E43}"/>
          </ac:spMkLst>
        </pc:spChg>
        <pc:spChg chg="add mod">
          <ac:chgData name="Lutticken,Ian" userId="7c924bd7-b15d-44ce-a55d-4f6ade4fe12e" providerId="ADAL" clId="{6C4BAF90-A2C1-4B70-BDBE-F79FF00E273A}" dt="2023-12-05T16:06:06.957" v="88" actId="1076"/>
          <ac:spMkLst>
            <pc:docMk/>
            <pc:sldMk cId="2796525410" sldId="302"/>
            <ac:spMk id="39" creationId="{FA0F0F83-739A-0902-FFAB-B9A9EB7D77BB}"/>
          </ac:spMkLst>
        </pc:spChg>
        <pc:spChg chg="add mod">
          <ac:chgData name="Lutticken,Ian" userId="7c924bd7-b15d-44ce-a55d-4f6ade4fe12e" providerId="ADAL" clId="{6C4BAF90-A2C1-4B70-BDBE-F79FF00E273A}" dt="2023-12-05T16:06:06.957" v="88" actId="1076"/>
          <ac:spMkLst>
            <pc:docMk/>
            <pc:sldMk cId="2796525410" sldId="302"/>
            <ac:spMk id="40" creationId="{A0FF78CC-CAF4-D7CF-4E06-41471A2ECF63}"/>
          </ac:spMkLst>
        </pc:spChg>
        <pc:spChg chg="add mod">
          <ac:chgData name="Lutticken,Ian" userId="7c924bd7-b15d-44ce-a55d-4f6ade4fe12e" providerId="ADAL" clId="{6C4BAF90-A2C1-4B70-BDBE-F79FF00E273A}" dt="2023-12-05T16:06:06.957" v="88" actId="1076"/>
          <ac:spMkLst>
            <pc:docMk/>
            <pc:sldMk cId="2796525410" sldId="302"/>
            <ac:spMk id="41" creationId="{96630D99-2D97-46AE-308A-9DD68688DF25}"/>
          </ac:spMkLst>
        </pc:spChg>
        <pc:spChg chg="add mod">
          <ac:chgData name="Lutticken,Ian" userId="7c924bd7-b15d-44ce-a55d-4f6ade4fe12e" providerId="ADAL" clId="{6C4BAF90-A2C1-4B70-BDBE-F79FF00E273A}" dt="2023-12-05T16:06:15.027" v="89"/>
          <ac:spMkLst>
            <pc:docMk/>
            <pc:sldMk cId="2796525410" sldId="302"/>
            <ac:spMk id="43" creationId="{52A89444-A7EF-15D1-260A-A893200A16EB}"/>
          </ac:spMkLst>
        </pc:spChg>
        <pc:grpChg chg="add mod">
          <ac:chgData name="Lutticken,Ian" userId="7c924bd7-b15d-44ce-a55d-4f6ade4fe12e" providerId="ADAL" clId="{6C4BAF90-A2C1-4B70-BDBE-F79FF00E273A}" dt="2023-12-05T16:06:06.957" v="88" actId="1076"/>
          <ac:grpSpMkLst>
            <pc:docMk/>
            <pc:sldMk cId="2796525410" sldId="302"/>
            <ac:grpSpMk id="2" creationId="{6740CC10-DBC8-0D45-F5DC-FDE4D26AD644}"/>
          </ac:grpSpMkLst>
        </pc:grpChg>
        <pc:picChg chg="del">
          <ac:chgData name="Lutticken,Ian" userId="7c924bd7-b15d-44ce-a55d-4f6ade4fe12e" providerId="ADAL" clId="{6C4BAF90-A2C1-4B70-BDBE-F79FF00E273A}" dt="2023-12-05T16:04:56.844" v="28" actId="478"/>
          <ac:picMkLst>
            <pc:docMk/>
            <pc:sldMk cId="2796525410" sldId="302"/>
            <ac:picMk id="7" creationId="{1D7302FD-2BB3-7A16-D003-CF093D9EB454}"/>
          </ac:picMkLst>
        </pc:picChg>
        <pc:picChg chg="add mod ord">
          <ac:chgData name="Lutticken,Ian" userId="7c924bd7-b15d-44ce-a55d-4f6ade4fe12e" providerId="ADAL" clId="{6C4BAF90-A2C1-4B70-BDBE-F79FF00E273A}" dt="2023-12-05T19:21:06.431" v="137" actId="166"/>
          <ac:picMkLst>
            <pc:docMk/>
            <pc:sldMk cId="2796525410" sldId="302"/>
            <ac:picMk id="44" creationId="{B3C3D758-D4D1-CFCD-3BC7-3BAF356D0FC1}"/>
          </ac:picMkLst>
        </pc:picChg>
        <pc:cxnChg chg="add mod">
          <ac:chgData name="Lutticken,Ian" userId="7c924bd7-b15d-44ce-a55d-4f6ade4fe12e" providerId="ADAL" clId="{6C4BAF90-A2C1-4B70-BDBE-F79FF00E273A}" dt="2023-12-05T16:06:06.957" v="88" actId="1076"/>
          <ac:cxnSpMkLst>
            <pc:docMk/>
            <pc:sldMk cId="2796525410" sldId="302"/>
            <ac:cxnSpMk id="20" creationId="{7F3BFC3D-6C5E-6D2A-F67B-A18AF52C1B34}"/>
          </ac:cxnSpMkLst>
        </pc:cxnChg>
        <pc:cxnChg chg="add mod">
          <ac:chgData name="Lutticken,Ian" userId="7c924bd7-b15d-44ce-a55d-4f6ade4fe12e" providerId="ADAL" clId="{6C4BAF90-A2C1-4B70-BDBE-F79FF00E273A}" dt="2023-12-05T16:06:06.957" v="88" actId="1076"/>
          <ac:cxnSpMkLst>
            <pc:docMk/>
            <pc:sldMk cId="2796525410" sldId="302"/>
            <ac:cxnSpMk id="33" creationId="{D3C554EC-D239-864D-CABA-F89ABF453C49}"/>
          </ac:cxnSpMkLst>
        </pc:cxnChg>
        <pc:cxnChg chg="add mod">
          <ac:chgData name="Lutticken,Ian" userId="7c924bd7-b15d-44ce-a55d-4f6ade4fe12e" providerId="ADAL" clId="{6C4BAF90-A2C1-4B70-BDBE-F79FF00E273A}" dt="2023-12-05T16:06:06.957" v="88" actId="1076"/>
          <ac:cxnSpMkLst>
            <pc:docMk/>
            <pc:sldMk cId="2796525410" sldId="302"/>
            <ac:cxnSpMk id="42" creationId="{82D589EF-F3F7-A735-EDC3-10BE2E015A22}"/>
          </ac:cxnSpMkLst>
        </pc:cxnChg>
      </pc:sldChg>
      <pc:sldChg chg="modSp add mod ord">
        <pc:chgData name="Lutticken,Ian" userId="7c924bd7-b15d-44ce-a55d-4f6ade4fe12e" providerId="ADAL" clId="{6C4BAF90-A2C1-4B70-BDBE-F79FF00E273A}" dt="2023-12-05T19:31:20.583" v="595"/>
        <pc:sldMkLst>
          <pc:docMk/>
          <pc:sldMk cId="3147409959" sldId="303"/>
        </pc:sldMkLst>
        <pc:spChg chg="mod">
          <ac:chgData name="Lutticken,Ian" userId="7c924bd7-b15d-44ce-a55d-4f6ade4fe12e" providerId="ADAL" clId="{6C4BAF90-A2C1-4B70-BDBE-F79FF00E273A}" dt="2023-12-05T19:31:20.583" v="595"/>
          <ac:spMkLst>
            <pc:docMk/>
            <pc:sldMk cId="3147409959" sldId="303"/>
            <ac:spMk id="4" creationId="{B7039A79-FB37-4AA0-9E71-5EA1A2DE632F}"/>
          </ac:spMkLst>
        </pc:spChg>
      </pc:sldChg>
      <pc:sldChg chg="addSp delSp modSp add mod ord modAnim modNotesTx">
        <pc:chgData name="Lutticken,Ian" userId="7c924bd7-b15d-44ce-a55d-4f6ade4fe12e" providerId="ADAL" clId="{6C4BAF90-A2C1-4B70-BDBE-F79FF00E273A}" dt="2023-12-05T19:44:22.384" v="755"/>
        <pc:sldMkLst>
          <pc:docMk/>
          <pc:sldMk cId="2686796755" sldId="304"/>
        </pc:sldMkLst>
        <pc:spChg chg="add mod">
          <ac:chgData name="Lutticken,Ian" userId="7c924bd7-b15d-44ce-a55d-4f6ade4fe12e" providerId="ADAL" clId="{6C4BAF90-A2C1-4B70-BDBE-F79FF00E273A}" dt="2023-12-05T19:34:18.062" v="613" actId="164"/>
          <ac:spMkLst>
            <pc:docMk/>
            <pc:sldMk cId="2686796755" sldId="304"/>
            <ac:spMk id="3" creationId="{998425CF-CE0E-F901-657E-D44EAB3C68C5}"/>
          </ac:spMkLst>
        </pc:spChg>
        <pc:spChg chg="del">
          <ac:chgData name="Lutticken,Ian" userId="7c924bd7-b15d-44ce-a55d-4f6ade4fe12e" providerId="ADAL" clId="{6C4BAF90-A2C1-4B70-BDBE-F79FF00E273A}" dt="2023-12-05T19:33:19.320" v="604" actId="478"/>
          <ac:spMkLst>
            <pc:docMk/>
            <pc:sldMk cId="2686796755" sldId="304"/>
            <ac:spMk id="4" creationId="{DE258EB7-D90B-43FD-9A2B-AA508BBAE6E2}"/>
          </ac:spMkLst>
        </pc:spChg>
        <pc:spChg chg="add mod">
          <ac:chgData name="Lutticken,Ian" userId="7c924bd7-b15d-44ce-a55d-4f6ade4fe12e" providerId="ADAL" clId="{6C4BAF90-A2C1-4B70-BDBE-F79FF00E273A}" dt="2023-12-05T19:34:18.062" v="613" actId="164"/>
          <ac:spMkLst>
            <pc:docMk/>
            <pc:sldMk cId="2686796755" sldId="304"/>
            <ac:spMk id="7" creationId="{1ED925A5-F2EA-B9A6-962E-CCF362CD6C21}"/>
          </ac:spMkLst>
        </pc:spChg>
        <pc:spChg chg="del">
          <ac:chgData name="Lutticken,Ian" userId="7c924bd7-b15d-44ce-a55d-4f6ade4fe12e" providerId="ADAL" clId="{6C4BAF90-A2C1-4B70-BDBE-F79FF00E273A}" dt="2023-12-05T19:33:01.829" v="600" actId="478"/>
          <ac:spMkLst>
            <pc:docMk/>
            <pc:sldMk cId="2686796755" sldId="304"/>
            <ac:spMk id="12" creationId="{EF8EAA98-8F14-4EFB-8FC3-22ECE1E76090}"/>
          </ac:spMkLst>
        </pc:spChg>
        <pc:spChg chg="del">
          <ac:chgData name="Lutticken,Ian" userId="7c924bd7-b15d-44ce-a55d-4f6ade4fe12e" providerId="ADAL" clId="{6C4BAF90-A2C1-4B70-BDBE-F79FF00E273A}" dt="2023-12-05T19:33:01.829" v="600" actId="478"/>
          <ac:spMkLst>
            <pc:docMk/>
            <pc:sldMk cId="2686796755" sldId="304"/>
            <ac:spMk id="13" creationId="{33451083-CCF8-9D47-D6F2-D1E883CA43D7}"/>
          </ac:spMkLst>
        </pc:spChg>
        <pc:spChg chg="del">
          <ac:chgData name="Lutticken,Ian" userId="7c924bd7-b15d-44ce-a55d-4f6ade4fe12e" providerId="ADAL" clId="{6C4BAF90-A2C1-4B70-BDBE-F79FF00E273A}" dt="2023-12-05T19:33:01.829" v="600" actId="478"/>
          <ac:spMkLst>
            <pc:docMk/>
            <pc:sldMk cId="2686796755" sldId="304"/>
            <ac:spMk id="14" creationId="{1A134163-D21E-DE70-F249-9D13DF23A83F}"/>
          </ac:spMkLst>
        </pc:spChg>
        <pc:spChg chg="del">
          <ac:chgData name="Lutticken,Ian" userId="7c924bd7-b15d-44ce-a55d-4f6ade4fe12e" providerId="ADAL" clId="{6C4BAF90-A2C1-4B70-BDBE-F79FF00E273A}" dt="2023-12-05T19:33:01.829" v="600" actId="478"/>
          <ac:spMkLst>
            <pc:docMk/>
            <pc:sldMk cId="2686796755" sldId="304"/>
            <ac:spMk id="15" creationId="{53295065-5411-55E3-FE5D-CFAD24075306}"/>
          </ac:spMkLst>
        </pc:spChg>
        <pc:spChg chg="del">
          <ac:chgData name="Lutticken,Ian" userId="7c924bd7-b15d-44ce-a55d-4f6ade4fe12e" providerId="ADAL" clId="{6C4BAF90-A2C1-4B70-BDBE-F79FF00E273A}" dt="2023-12-05T19:33:01.829" v="600" actId="478"/>
          <ac:spMkLst>
            <pc:docMk/>
            <pc:sldMk cId="2686796755" sldId="304"/>
            <ac:spMk id="16" creationId="{AAA8BAD1-B1B5-9E1A-1FA1-036A5E25588B}"/>
          </ac:spMkLst>
        </pc:spChg>
        <pc:spChg chg="del">
          <ac:chgData name="Lutticken,Ian" userId="7c924bd7-b15d-44ce-a55d-4f6ade4fe12e" providerId="ADAL" clId="{6C4BAF90-A2C1-4B70-BDBE-F79FF00E273A}" dt="2023-12-05T19:33:01.829" v="600" actId="478"/>
          <ac:spMkLst>
            <pc:docMk/>
            <pc:sldMk cId="2686796755" sldId="304"/>
            <ac:spMk id="17" creationId="{60449193-A396-CCDD-FD2A-89E0B6734E57}"/>
          </ac:spMkLst>
        </pc:spChg>
        <pc:spChg chg="del">
          <ac:chgData name="Lutticken,Ian" userId="7c924bd7-b15d-44ce-a55d-4f6ade4fe12e" providerId="ADAL" clId="{6C4BAF90-A2C1-4B70-BDBE-F79FF00E273A}" dt="2023-12-05T19:33:01.829" v="600" actId="478"/>
          <ac:spMkLst>
            <pc:docMk/>
            <pc:sldMk cId="2686796755" sldId="304"/>
            <ac:spMk id="18" creationId="{F90A0190-EC5F-D22F-DF82-774AC3530253}"/>
          </ac:spMkLst>
        </pc:spChg>
        <pc:spChg chg="del">
          <ac:chgData name="Lutticken,Ian" userId="7c924bd7-b15d-44ce-a55d-4f6ade4fe12e" providerId="ADAL" clId="{6C4BAF90-A2C1-4B70-BDBE-F79FF00E273A}" dt="2023-12-05T19:33:01.829" v="600" actId="478"/>
          <ac:spMkLst>
            <pc:docMk/>
            <pc:sldMk cId="2686796755" sldId="304"/>
            <ac:spMk id="19" creationId="{0CE12ECF-4623-BE0F-17D4-2AA21AE62482}"/>
          </ac:spMkLst>
        </pc:spChg>
        <pc:spChg chg="del">
          <ac:chgData name="Lutticken,Ian" userId="7c924bd7-b15d-44ce-a55d-4f6ade4fe12e" providerId="ADAL" clId="{6C4BAF90-A2C1-4B70-BDBE-F79FF00E273A}" dt="2023-12-05T19:33:01.829" v="600" actId="478"/>
          <ac:spMkLst>
            <pc:docMk/>
            <pc:sldMk cId="2686796755" sldId="304"/>
            <ac:spMk id="21" creationId="{171CCFAB-7714-C97E-584B-9FA3ED78DA0A}"/>
          </ac:spMkLst>
        </pc:spChg>
        <pc:spChg chg="del">
          <ac:chgData name="Lutticken,Ian" userId="7c924bd7-b15d-44ce-a55d-4f6ade4fe12e" providerId="ADAL" clId="{6C4BAF90-A2C1-4B70-BDBE-F79FF00E273A}" dt="2023-12-05T19:33:01.829" v="600" actId="478"/>
          <ac:spMkLst>
            <pc:docMk/>
            <pc:sldMk cId="2686796755" sldId="304"/>
            <ac:spMk id="22" creationId="{F6127254-EC88-2930-8125-7E05E8706BB5}"/>
          </ac:spMkLst>
        </pc:spChg>
        <pc:spChg chg="del">
          <ac:chgData name="Lutticken,Ian" userId="7c924bd7-b15d-44ce-a55d-4f6ade4fe12e" providerId="ADAL" clId="{6C4BAF90-A2C1-4B70-BDBE-F79FF00E273A}" dt="2023-12-05T19:33:01.829" v="600" actId="478"/>
          <ac:spMkLst>
            <pc:docMk/>
            <pc:sldMk cId="2686796755" sldId="304"/>
            <ac:spMk id="23" creationId="{84589C21-5086-2C1F-3004-87447F885A30}"/>
          </ac:spMkLst>
        </pc:spChg>
        <pc:spChg chg="del">
          <ac:chgData name="Lutticken,Ian" userId="7c924bd7-b15d-44ce-a55d-4f6ade4fe12e" providerId="ADAL" clId="{6C4BAF90-A2C1-4B70-BDBE-F79FF00E273A}" dt="2023-12-05T19:33:01.829" v="600" actId="478"/>
          <ac:spMkLst>
            <pc:docMk/>
            <pc:sldMk cId="2686796755" sldId="304"/>
            <ac:spMk id="24" creationId="{20056306-D61C-434E-6D4F-8F2376A0C0A3}"/>
          </ac:spMkLst>
        </pc:spChg>
        <pc:spChg chg="del">
          <ac:chgData name="Lutticken,Ian" userId="7c924bd7-b15d-44ce-a55d-4f6ade4fe12e" providerId="ADAL" clId="{6C4BAF90-A2C1-4B70-BDBE-F79FF00E273A}" dt="2023-12-05T19:33:01.829" v="600" actId="478"/>
          <ac:spMkLst>
            <pc:docMk/>
            <pc:sldMk cId="2686796755" sldId="304"/>
            <ac:spMk id="25" creationId="{D3B9899E-90C3-4862-95AE-D6FEB63E0045}"/>
          </ac:spMkLst>
        </pc:spChg>
        <pc:spChg chg="del">
          <ac:chgData name="Lutticken,Ian" userId="7c924bd7-b15d-44ce-a55d-4f6ade4fe12e" providerId="ADAL" clId="{6C4BAF90-A2C1-4B70-BDBE-F79FF00E273A}" dt="2023-12-05T19:33:01.829" v="600" actId="478"/>
          <ac:spMkLst>
            <pc:docMk/>
            <pc:sldMk cId="2686796755" sldId="304"/>
            <ac:spMk id="26" creationId="{F1718BCD-0441-508C-F3AC-511E07A2C6E3}"/>
          </ac:spMkLst>
        </pc:spChg>
        <pc:spChg chg="del">
          <ac:chgData name="Lutticken,Ian" userId="7c924bd7-b15d-44ce-a55d-4f6ade4fe12e" providerId="ADAL" clId="{6C4BAF90-A2C1-4B70-BDBE-F79FF00E273A}" dt="2023-12-05T19:33:01.829" v="600" actId="478"/>
          <ac:spMkLst>
            <pc:docMk/>
            <pc:sldMk cId="2686796755" sldId="304"/>
            <ac:spMk id="27" creationId="{828F4C48-A162-B26B-4B44-42A3F509471A}"/>
          </ac:spMkLst>
        </pc:spChg>
        <pc:spChg chg="del">
          <ac:chgData name="Lutticken,Ian" userId="7c924bd7-b15d-44ce-a55d-4f6ade4fe12e" providerId="ADAL" clId="{6C4BAF90-A2C1-4B70-BDBE-F79FF00E273A}" dt="2023-12-05T19:33:01.829" v="600" actId="478"/>
          <ac:spMkLst>
            <pc:docMk/>
            <pc:sldMk cId="2686796755" sldId="304"/>
            <ac:spMk id="28" creationId="{BC1ACDDE-6463-7EB1-8D98-649BFDD1CDFD}"/>
          </ac:spMkLst>
        </pc:spChg>
        <pc:spChg chg="del">
          <ac:chgData name="Lutticken,Ian" userId="7c924bd7-b15d-44ce-a55d-4f6ade4fe12e" providerId="ADAL" clId="{6C4BAF90-A2C1-4B70-BDBE-F79FF00E273A}" dt="2023-12-05T19:33:01.829" v="600" actId="478"/>
          <ac:spMkLst>
            <pc:docMk/>
            <pc:sldMk cId="2686796755" sldId="304"/>
            <ac:spMk id="29" creationId="{14F7E6A0-EFA5-A73C-9904-3F5B0993EC34}"/>
          </ac:spMkLst>
        </pc:spChg>
        <pc:spChg chg="del">
          <ac:chgData name="Lutticken,Ian" userId="7c924bd7-b15d-44ce-a55d-4f6ade4fe12e" providerId="ADAL" clId="{6C4BAF90-A2C1-4B70-BDBE-F79FF00E273A}" dt="2023-12-05T19:33:01.829" v="600" actId="478"/>
          <ac:spMkLst>
            <pc:docMk/>
            <pc:sldMk cId="2686796755" sldId="304"/>
            <ac:spMk id="30" creationId="{44A6A417-BA24-0F46-418C-D1CDCC48997F}"/>
          </ac:spMkLst>
        </pc:spChg>
        <pc:spChg chg="del">
          <ac:chgData name="Lutticken,Ian" userId="7c924bd7-b15d-44ce-a55d-4f6ade4fe12e" providerId="ADAL" clId="{6C4BAF90-A2C1-4B70-BDBE-F79FF00E273A}" dt="2023-12-05T19:33:01.829" v="600" actId="478"/>
          <ac:spMkLst>
            <pc:docMk/>
            <pc:sldMk cId="2686796755" sldId="304"/>
            <ac:spMk id="31" creationId="{E93F1948-C18E-1336-9E94-38834322FF26}"/>
          </ac:spMkLst>
        </pc:spChg>
        <pc:spChg chg="del">
          <ac:chgData name="Lutticken,Ian" userId="7c924bd7-b15d-44ce-a55d-4f6ade4fe12e" providerId="ADAL" clId="{6C4BAF90-A2C1-4B70-BDBE-F79FF00E273A}" dt="2023-12-05T19:33:01.829" v="600" actId="478"/>
          <ac:spMkLst>
            <pc:docMk/>
            <pc:sldMk cId="2686796755" sldId="304"/>
            <ac:spMk id="32" creationId="{BF284227-CA3F-0662-D432-AC92FA1D9829}"/>
          </ac:spMkLst>
        </pc:spChg>
        <pc:spChg chg="del">
          <ac:chgData name="Lutticken,Ian" userId="7c924bd7-b15d-44ce-a55d-4f6ade4fe12e" providerId="ADAL" clId="{6C4BAF90-A2C1-4B70-BDBE-F79FF00E273A}" dt="2023-12-05T19:33:01.829" v="600" actId="478"/>
          <ac:spMkLst>
            <pc:docMk/>
            <pc:sldMk cId="2686796755" sldId="304"/>
            <ac:spMk id="34" creationId="{C2C3D83F-4660-7260-460C-DFD6E949349B}"/>
          </ac:spMkLst>
        </pc:spChg>
        <pc:spChg chg="del">
          <ac:chgData name="Lutticken,Ian" userId="7c924bd7-b15d-44ce-a55d-4f6ade4fe12e" providerId="ADAL" clId="{6C4BAF90-A2C1-4B70-BDBE-F79FF00E273A}" dt="2023-12-05T19:33:01.829" v="600" actId="478"/>
          <ac:spMkLst>
            <pc:docMk/>
            <pc:sldMk cId="2686796755" sldId="304"/>
            <ac:spMk id="35" creationId="{083F5EFA-6C1C-3FD7-A2B5-AF7F7DAE40FD}"/>
          </ac:spMkLst>
        </pc:spChg>
        <pc:spChg chg="del">
          <ac:chgData name="Lutticken,Ian" userId="7c924bd7-b15d-44ce-a55d-4f6ade4fe12e" providerId="ADAL" clId="{6C4BAF90-A2C1-4B70-BDBE-F79FF00E273A}" dt="2023-12-05T19:33:01.829" v="600" actId="478"/>
          <ac:spMkLst>
            <pc:docMk/>
            <pc:sldMk cId="2686796755" sldId="304"/>
            <ac:spMk id="36" creationId="{A6492F55-4581-BA53-A395-2F584081B869}"/>
          </ac:spMkLst>
        </pc:spChg>
        <pc:spChg chg="del">
          <ac:chgData name="Lutticken,Ian" userId="7c924bd7-b15d-44ce-a55d-4f6ade4fe12e" providerId="ADAL" clId="{6C4BAF90-A2C1-4B70-BDBE-F79FF00E273A}" dt="2023-12-05T19:33:01.829" v="600" actId="478"/>
          <ac:spMkLst>
            <pc:docMk/>
            <pc:sldMk cId="2686796755" sldId="304"/>
            <ac:spMk id="37" creationId="{30D73079-D539-4A1F-816A-6B1DD2C2AF5B}"/>
          </ac:spMkLst>
        </pc:spChg>
        <pc:spChg chg="del">
          <ac:chgData name="Lutticken,Ian" userId="7c924bd7-b15d-44ce-a55d-4f6ade4fe12e" providerId="ADAL" clId="{6C4BAF90-A2C1-4B70-BDBE-F79FF00E273A}" dt="2023-12-05T19:33:01.829" v="600" actId="478"/>
          <ac:spMkLst>
            <pc:docMk/>
            <pc:sldMk cId="2686796755" sldId="304"/>
            <ac:spMk id="38" creationId="{D17600D4-01FB-3104-FCE8-DE6704A74E43}"/>
          </ac:spMkLst>
        </pc:spChg>
        <pc:spChg chg="del">
          <ac:chgData name="Lutticken,Ian" userId="7c924bd7-b15d-44ce-a55d-4f6ade4fe12e" providerId="ADAL" clId="{6C4BAF90-A2C1-4B70-BDBE-F79FF00E273A}" dt="2023-12-05T19:33:01.829" v="600" actId="478"/>
          <ac:spMkLst>
            <pc:docMk/>
            <pc:sldMk cId="2686796755" sldId="304"/>
            <ac:spMk id="39" creationId="{FA0F0F83-739A-0902-FFAB-B9A9EB7D77BB}"/>
          </ac:spMkLst>
        </pc:spChg>
        <pc:spChg chg="del">
          <ac:chgData name="Lutticken,Ian" userId="7c924bd7-b15d-44ce-a55d-4f6ade4fe12e" providerId="ADAL" clId="{6C4BAF90-A2C1-4B70-BDBE-F79FF00E273A}" dt="2023-12-05T19:33:01.829" v="600" actId="478"/>
          <ac:spMkLst>
            <pc:docMk/>
            <pc:sldMk cId="2686796755" sldId="304"/>
            <ac:spMk id="40" creationId="{A0FF78CC-CAF4-D7CF-4E06-41471A2ECF63}"/>
          </ac:spMkLst>
        </pc:spChg>
        <pc:spChg chg="del">
          <ac:chgData name="Lutticken,Ian" userId="7c924bd7-b15d-44ce-a55d-4f6ade4fe12e" providerId="ADAL" clId="{6C4BAF90-A2C1-4B70-BDBE-F79FF00E273A}" dt="2023-12-05T19:33:01.829" v="600" actId="478"/>
          <ac:spMkLst>
            <pc:docMk/>
            <pc:sldMk cId="2686796755" sldId="304"/>
            <ac:spMk id="41" creationId="{96630D99-2D97-46AE-308A-9DD68688DF25}"/>
          </ac:spMkLst>
        </pc:spChg>
        <pc:spChg chg="del">
          <ac:chgData name="Lutticken,Ian" userId="7c924bd7-b15d-44ce-a55d-4f6ade4fe12e" providerId="ADAL" clId="{6C4BAF90-A2C1-4B70-BDBE-F79FF00E273A}" dt="2023-12-05T19:32:55.051" v="599" actId="478"/>
          <ac:spMkLst>
            <pc:docMk/>
            <pc:sldMk cId="2686796755" sldId="304"/>
            <ac:spMk id="43" creationId="{52A89444-A7EF-15D1-260A-A893200A16EB}"/>
          </ac:spMkLst>
        </pc:spChg>
        <pc:spChg chg="add mod">
          <ac:chgData name="Lutticken,Ian" userId="7c924bd7-b15d-44ce-a55d-4f6ade4fe12e" providerId="ADAL" clId="{6C4BAF90-A2C1-4B70-BDBE-F79FF00E273A}" dt="2023-12-05T19:34:18.062" v="613" actId="164"/>
          <ac:spMkLst>
            <pc:docMk/>
            <pc:sldMk cId="2686796755" sldId="304"/>
            <ac:spMk id="45" creationId="{7EDFEB07-69E7-3160-1B27-165C24195790}"/>
          </ac:spMkLst>
        </pc:spChg>
        <pc:spChg chg="add mod">
          <ac:chgData name="Lutticken,Ian" userId="7c924bd7-b15d-44ce-a55d-4f6ade4fe12e" providerId="ADAL" clId="{6C4BAF90-A2C1-4B70-BDBE-F79FF00E273A}" dt="2023-12-05T19:34:18.062" v="613" actId="164"/>
          <ac:spMkLst>
            <pc:docMk/>
            <pc:sldMk cId="2686796755" sldId="304"/>
            <ac:spMk id="46" creationId="{5B89130D-89C1-4687-F8AF-5B8AA49F3E6B}"/>
          </ac:spMkLst>
        </pc:spChg>
        <pc:spChg chg="add mod">
          <ac:chgData name="Lutticken,Ian" userId="7c924bd7-b15d-44ce-a55d-4f6ade4fe12e" providerId="ADAL" clId="{6C4BAF90-A2C1-4B70-BDBE-F79FF00E273A}" dt="2023-12-05T19:34:18.062" v="613" actId="164"/>
          <ac:spMkLst>
            <pc:docMk/>
            <pc:sldMk cId="2686796755" sldId="304"/>
            <ac:spMk id="47" creationId="{990D6AEC-FDE5-01B1-0E47-81F6EC577E6C}"/>
          </ac:spMkLst>
        </pc:spChg>
        <pc:spChg chg="add mod">
          <ac:chgData name="Lutticken,Ian" userId="7c924bd7-b15d-44ce-a55d-4f6ade4fe12e" providerId="ADAL" clId="{6C4BAF90-A2C1-4B70-BDBE-F79FF00E273A}" dt="2023-12-05T19:34:18.062" v="613" actId="164"/>
          <ac:spMkLst>
            <pc:docMk/>
            <pc:sldMk cId="2686796755" sldId="304"/>
            <ac:spMk id="48" creationId="{9B566EFE-90B4-AB59-D08D-C43935E3A2A0}"/>
          </ac:spMkLst>
        </pc:spChg>
        <pc:spChg chg="add mod">
          <ac:chgData name="Lutticken,Ian" userId="7c924bd7-b15d-44ce-a55d-4f6ade4fe12e" providerId="ADAL" clId="{6C4BAF90-A2C1-4B70-BDBE-F79FF00E273A}" dt="2023-12-05T19:34:18.062" v="613" actId="164"/>
          <ac:spMkLst>
            <pc:docMk/>
            <pc:sldMk cId="2686796755" sldId="304"/>
            <ac:spMk id="49" creationId="{D345D2E5-8DD4-7C29-F970-0A0099376A6B}"/>
          </ac:spMkLst>
        </pc:spChg>
        <pc:spChg chg="add mod">
          <ac:chgData name="Lutticken,Ian" userId="7c924bd7-b15d-44ce-a55d-4f6ade4fe12e" providerId="ADAL" clId="{6C4BAF90-A2C1-4B70-BDBE-F79FF00E273A}" dt="2023-12-05T19:34:18.062" v="613" actId="164"/>
          <ac:spMkLst>
            <pc:docMk/>
            <pc:sldMk cId="2686796755" sldId="304"/>
            <ac:spMk id="50" creationId="{81D5EA57-F7D0-87C7-8C8B-0F19D2D153DD}"/>
          </ac:spMkLst>
        </pc:spChg>
        <pc:spChg chg="add mod">
          <ac:chgData name="Lutticken,Ian" userId="7c924bd7-b15d-44ce-a55d-4f6ade4fe12e" providerId="ADAL" clId="{6C4BAF90-A2C1-4B70-BDBE-F79FF00E273A}" dt="2023-12-05T19:34:18.062" v="613" actId="164"/>
          <ac:spMkLst>
            <pc:docMk/>
            <pc:sldMk cId="2686796755" sldId="304"/>
            <ac:spMk id="51" creationId="{401E9EE5-8B7C-3B9F-BC76-6BF21EE9A1EF}"/>
          </ac:spMkLst>
        </pc:spChg>
        <pc:spChg chg="add mod">
          <ac:chgData name="Lutticken,Ian" userId="7c924bd7-b15d-44ce-a55d-4f6ade4fe12e" providerId="ADAL" clId="{6C4BAF90-A2C1-4B70-BDBE-F79FF00E273A}" dt="2023-12-05T19:34:18.062" v="613" actId="164"/>
          <ac:spMkLst>
            <pc:docMk/>
            <pc:sldMk cId="2686796755" sldId="304"/>
            <ac:spMk id="52" creationId="{798BC3A1-842B-E271-796F-64A50711CB8A}"/>
          </ac:spMkLst>
        </pc:spChg>
        <pc:spChg chg="add mod">
          <ac:chgData name="Lutticken,Ian" userId="7c924bd7-b15d-44ce-a55d-4f6ade4fe12e" providerId="ADAL" clId="{6C4BAF90-A2C1-4B70-BDBE-F79FF00E273A}" dt="2023-12-05T19:34:18.062" v="613" actId="164"/>
          <ac:spMkLst>
            <pc:docMk/>
            <pc:sldMk cId="2686796755" sldId="304"/>
            <ac:spMk id="53" creationId="{3EBEA36E-4857-855E-27A4-749D55A9EAAC}"/>
          </ac:spMkLst>
        </pc:spChg>
        <pc:spChg chg="add mod">
          <ac:chgData name="Lutticken,Ian" userId="7c924bd7-b15d-44ce-a55d-4f6ade4fe12e" providerId="ADAL" clId="{6C4BAF90-A2C1-4B70-BDBE-F79FF00E273A}" dt="2023-12-05T19:34:18.062" v="613" actId="164"/>
          <ac:spMkLst>
            <pc:docMk/>
            <pc:sldMk cId="2686796755" sldId="304"/>
            <ac:spMk id="54" creationId="{BEBE8D32-A9BA-2C52-46A2-3F8DFDA9D9CB}"/>
          </ac:spMkLst>
        </pc:spChg>
        <pc:spChg chg="add mod">
          <ac:chgData name="Lutticken,Ian" userId="7c924bd7-b15d-44ce-a55d-4f6ade4fe12e" providerId="ADAL" clId="{6C4BAF90-A2C1-4B70-BDBE-F79FF00E273A}" dt="2023-12-05T19:34:18.062" v="613" actId="164"/>
          <ac:spMkLst>
            <pc:docMk/>
            <pc:sldMk cId="2686796755" sldId="304"/>
            <ac:spMk id="55" creationId="{E250ED69-99F7-BCCB-2A94-F2C417D8A45E}"/>
          </ac:spMkLst>
        </pc:spChg>
        <pc:spChg chg="add mod">
          <ac:chgData name="Lutticken,Ian" userId="7c924bd7-b15d-44ce-a55d-4f6ade4fe12e" providerId="ADAL" clId="{6C4BAF90-A2C1-4B70-BDBE-F79FF00E273A}" dt="2023-12-05T19:34:18.062" v="613" actId="164"/>
          <ac:spMkLst>
            <pc:docMk/>
            <pc:sldMk cId="2686796755" sldId="304"/>
            <ac:spMk id="56" creationId="{6F30D40D-D125-9D5A-EDAD-6442398C6BBA}"/>
          </ac:spMkLst>
        </pc:spChg>
        <pc:spChg chg="add mod">
          <ac:chgData name="Lutticken,Ian" userId="7c924bd7-b15d-44ce-a55d-4f6ade4fe12e" providerId="ADAL" clId="{6C4BAF90-A2C1-4B70-BDBE-F79FF00E273A}" dt="2023-12-05T19:34:18.062" v="613" actId="164"/>
          <ac:spMkLst>
            <pc:docMk/>
            <pc:sldMk cId="2686796755" sldId="304"/>
            <ac:spMk id="57" creationId="{995828A9-0CA9-0688-9787-0840120D38C1}"/>
          </ac:spMkLst>
        </pc:spChg>
        <pc:spChg chg="add mod">
          <ac:chgData name="Lutticken,Ian" userId="7c924bd7-b15d-44ce-a55d-4f6ade4fe12e" providerId="ADAL" clId="{6C4BAF90-A2C1-4B70-BDBE-F79FF00E273A}" dt="2023-12-05T19:34:18.062" v="613" actId="164"/>
          <ac:spMkLst>
            <pc:docMk/>
            <pc:sldMk cId="2686796755" sldId="304"/>
            <ac:spMk id="58" creationId="{B1DE1D67-3B2E-1A73-A9F8-0E5349263B22}"/>
          </ac:spMkLst>
        </pc:spChg>
        <pc:spChg chg="add mod">
          <ac:chgData name="Lutticken,Ian" userId="7c924bd7-b15d-44ce-a55d-4f6ade4fe12e" providerId="ADAL" clId="{6C4BAF90-A2C1-4B70-BDBE-F79FF00E273A}" dt="2023-12-05T19:34:18.062" v="613" actId="164"/>
          <ac:spMkLst>
            <pc:docMk/>
            <pc:sldMk cId="2686796755" sldId="304"/>
            <ac:spMk id="59" creationId="{BABA3CB4-F23C-51E0-B29B-4C48E1368322}"/>
          </ac:spMkLst>
        </pc:spChg>
        <pc:spChg chg="add mod">
          <ac:chgData name="Lutticken,Ian" userId="7c924bd7-b15d-44ce-a55d-4f6ade4fe12e" providerId="ADAL" clId="{6C4BAF90-A2C1-4B70-BDBE-F79FF00E273A}" dt="2023-12-05T19:34:18.062" v="613" actId="164"/>
          <ac:spMkLst>
            <pc:docMk/>
            <pc:sldMk cId="2686796755" sldId="304"/>
            <ac:spMk id="60" creationId="{BA00A996-4538-366D-EACB-C2B6B2C27D97}"/>
          </ac:spMkLst>
        </pc:spChg>
        <pc:spChg chg="add mod">
          <ac:chgData name="Lutticken,Ian" userId="7c924bd7-b15d-44ce-a55d-4f6ade4fe12e" providerId="ADAL" clId="{6C4BAF90-A2C1-4B70-BDBE-F79FF00E273A}" dt="2023-12-05T19:34:18.062" v="613" actId="164"/>
          <ac:spMkLst>
            <pc:docMk/>
            <pc:sldMk cId="2686796755" sldId="304"/>
            <ac:spMk id="61" creationId="{E9265374-8F42-2B4D-822A-00277D467C0C}"/>
          </ac:spMkLst>
        </pc:spChg>
        <pc:spChg chg="add mod">
          <ac:chgData name="Lutticken,Ian" userId="7c924bd7-b15d-44ce-a55d-4f6ade4fe12e" providerId="ADAL" clId="{6C4BAF90-A2C1-4B70-BDBE-F79FF00E273A}" dt="2023-12-05T19:34:18.062" v="613" actId="164"/>
          <ac:spMkLst>
            <pc:docMk/>
            <pc:sldMk cId="2686796755" sldId="304"/>
            <ac:spMk id="62" creationId="{09E7E21B-D291-822B-0CBD-A1606D5D5A3D}"/>
          </ac:spMkLst>
        </pc:spChg>
        <pc:spChg chg="add mod">
          <ac:chgData name="Lutticken,Ian" userId="7c924bd7-b15d-44ce-a55d-4f6ade4fe12e" providerId="ADAL" clId="{6C4BAF90-A2C1-4B70-BDBE-F79FF00E273A}" dt="2023-12-05T19:34:18.062" v="613" actId="164"/>
          <ac:spMkLst>
            <pc:docMk/>
            <pc:sldMk cId="2686796755" sldId="304"/>
            <ac:spMk id="63" creationId="{A7B848A1-AC09-CB43-1D1E-940B1A2C7DAF}"/>
          </ac:spMkLst>
        </pc:spChg>
        <pc:spChg chg="add del mod">
          <ac:chgData name="Lutticken,Ian" userId="7c924bd7-b15d-44ce-a55d-4f6ade4fe12e" providerId="ADAL" clId="{6C4BAF90-A2C1-4B70-BDBE-F79FF00E273A}" dt="2023-12-05T19:33:21.716" v="605" actId="478"/>
          <ac:spMkLst>
            <pc:docMk/>
            <pc:sldMk cId="2686796755" sldId="304"/>
            <ac:spMk id="79" creationId="{3B0CE995-CC81-6385-5E82-CD7EE5A89486}"/>
          </ac:spMkLst>
        </pc:spChg>
        <pc:spChg chg="add del mod">
          <ac:chgData name="Lutticken,Ian" userId="7c924bd7-b15d-44ce-a55d-4f6ade4fe12e" providerId="ADAL" clId="{6C4BAF90-A2C1-4B70-BDBE-F79FF00E273A}" dt="2023-12-05T19:33:36.224" v="607"/>
          <ac:spMkLst>
            <pc:docMk/>
            <pc:sldMk cId="2686796755" sldId="304"/>
            <ac:spMk id="80" creationId="{C7F508A9-DC69-B29F-9DCE-6C4DD407F779}"/>
          </ac:spMkLst>
        </pc:spChg>
        <pc:spChg chg="add del mod">
          <ac:chgData name="Lutticken,Ian" userId="7c924bd7-b15d-44ce-a55d-4f6ade4fe12e" providerId="ADAL" clId="{6C4BAF90-A2C1-4B70-BDBE-F79FF00E273A}" dt="2023-12-05T19:33:36.224" v="607"/>
          <ac:spMkLst>
            <pc:docMk/>
            <pc:sldMk cId="2686796755" sldId="304"/>
            <ac:spMk id="81" creationId="{70F216BF-502D-CE63-209F-D745FC8EEBF5}"/>
          </ac:spMkLst>
        </pc:spChg>
        <pc:spChg chg="add del mod">
          <ac:chgData name="Lutticken,Ian" userId="7c924bd7-b15d-44ce-a55d-4f6ade4fe12e" providerId="ADAL" clId="{6C4BAF90-A2C1-4B70-BDBE-F79FF00E273A}" dt="2023-12-05T19:33:36.224" v="607"/>
          <ac:spMkLst>
            <pc:docMk/>
            <pc:sldMk cId="2686796755" sldId="304"/>
            <ac:spMk id="82" creationId="{7BE1023A-C3FD-59BB-C6CE-F79135EC2938}"/>
          </ac:spMkLst>
        </pc:spChg>
        <pc:spChg chg="add del mod">
          <ac:chgData name="Lutticken,Ian" userId="7c924bd7-b15d-44ce-a55d-4f6ade4fe12e" providerId="ADAL" clId="{6C4BAF90-A2C1-4B70-BDBE-F79FF00E273A}" dt="2023-12-05T19:33:36.224" v="607"/>
          <ac:spMkLst>
            <pc:docMk/>
            <pc:sldMk cId="2686796755" sldId="304"/>
            <ac:spMk id="83" creationId="{FB4A7E2E-F4DD-20A7-AD02-6D516B61E8F7}"/>
          </ac:spMkLst>
        </pc:spChg>
        <pc:spChg chg="add del mod">
          <ac:chgData name="Lutticken,Ian" userId="7c924bd7-b15d-44ce-a55d-4f6ade4fe12e" providerId="ADAL" clId="{6C4BAF90-A2C1-4B70-BDBE-F79FF00E273A}" dt="2023-12-05T19:33:36.224" v="607"/>
          <ac:spMkLst>
            <pc:docMk/>
            <pc:sldMk cId="2686796755" sldId="304"/>
            <ac:spMk id="84" creationId="{1719BD73-C8A4-3C5D-1208-08E4EC9959C5}"/>
          </ac:spMkLst>
        </pc:spChg>
        <pc:spChg chg="add del mod">
          <ac:chgData name="Lutticken,Ian" userId="7c924bd7-b15d-44ce-a55d-4f6ade4fe12e" providerId="ADAL" clId="{6C4BAF90-A2C1-4B70-BDBE-F79FF00E273A}" dt="2023-12-05T19:33:36.224" v="607"/>
          <ac:spMkLst>
            <pc:docMk/>
            <pc:sldMk cId="2686796755" sldId="304"/>
            <ac:spMk id="85" creationId="{F1D3379A-1B48-F86A-C078-AC2D071D6D20}"/>
          </ac:spMkLst>
        </pc:spChg>
        <pc:spChg chg="add del mod">
          <ac:chgData name="Lutticken,Ian" userId="7c924bd7-b15d-44ce-a55d-4f6ade4fe12e" providerId="ADAL" clId="{6C4BAF90-A2C1-4B70-BDBE-F79FF00E273A}" dt="2023-12-05T19:33:36.224" v="607"/>
          <ac:spMkLst>
            <pc:docMk/>
            <pc:sldMk cId="2686796755" sldId="304"/>
            <ac:spMk id="86" creationId="{11FB90C0-0F48-CFA6-8F06-9F49A7127BAB}"/>
          </ac:spMkLst>
        </pc:spChg>
        <pc:spChg chg="add del mod">
          <ac:chgData name="Lutticken,Ian" userId="7c924bd7-b15d-44ce-a55d-4f6ade4fe12e" providerId="ADAL" clId="{6C4BAF90-A2C1-4B70-BDBE-F79FF00E273A}" dt="2023-12-05T19:33:36.224" v="607"/>
          <ac:spMkLst>
            <pc:docMk/>
            <pc:sldMk cId="2686796755" sldId="304"/>
            <ac:spMk id="87" creationId="{56621413-B934-4772-D3AB-2B8ECB5E68C3}"/>
          </ac:spMkLst>
        </pc:spChg>
        <pc:spChg chg="add del mod">
          <ac:chgData name="Lutticken,Ian" userId="7c924bd7-b15d-44ce-a55d-4f6ade4fe12e" providerId="ADAL" clId="{6C4BAF90-A2C1-4B70-BDBE-F79FF00E273A}" dt="2023-12-05T19:33:36.224" v="607"/>
          <ac:spMkLst>
            <pc:docMk/>
            <pc:sldMk cId="2686796755" sldId="304"/>
            <ac:spMk id="88" creationId="{14B6FB48-1CD6-2FAF-8F64-2A0702C7A29A}"/>
          </ac:spMkLst>
        </pc:spChg>
        <pc:spChg chg="add del mod">
          <ac:chgData name="Lutticken,Ian" userId="7c924bd7-b15d-44ce-a55d-4f6ade4fe12e" providerId="ADAL" clId="{6C4BAF90-A2C1-4B70-BDBE-F79FF00E273A}" dt="2023-12-05T19:33:36.224" v="607"/>
          <ac:spMkLst>
            <pc:docMk/>
            <pc:sldMk cId="2686796755" sldId="304"/>
            <ac:spMk id="89" creationId="{CD14B578-8BFF-993B-1434-20B4961D4D5A}"/>
          </ac:spMkLst>
        </pc:spChg>
        <pc:spChg chg="add del mod">
          <ac:chgData name="Lutticken,Ian" userId="7c924bd7-b15d-44ce-a55d-4f6ade4fe12e" providerId="ADAL" clId="{6C4BAF90-A2C1-4B70-BDBE-F79FF00E273A}" dt="2023-12-05T19:33:36.224" v="607"/>
          <ac:spMkLst>
            <pc:docMk/>
            <pc:sldMk cId="2686796755" sldId="304"/>
            <ac:spMk id="90" creationId="{0131F1E6-C717-30D0-3F1E-4FD24EC161DF}"/>
          </ac:spMkLst>
        </pc:spChg>
        <pc:spChg chg="add del mod">
          <ac:chgData name="Lutticken,Ian" userId="7c924bd7-b15d-44ce-a55d-4f6ade4fe12e" providerId="ADAL" clId="{6C4BAF90-A2C1-4B70-BDBE-F79FF00E273A}" dt="2023-12-05T19:33:36.224" v="607"/>
          <ac:spMkLst>
            <pc:docMk/>
            <pc:sldMk cId="2686796755" sldId="304"/>
            <ac:spMk id="91" creationId="{6A8E61BC-4DF5-15B0-2B07-B1DC645BD03B}"/>
          </ac:spMkLst>
        </pc:spChg>
        <pc:spChg chg="add del mod">
          <ac:chgData name="Lutticken,Ian" userId="7c924bd7-b15d-44ce-a55d-4f6ade4fe12e" providerId="ADAL" clId="{6C4BAF90-A2C1-4B70-BDBE-F79FF00E273A}" dt="2023-12-05T19:33:36.224" v="607"/>
          <ac:spMkLst>
            <pc:docMk/>
            <pc:sldMk cId="2686796755" sldId="304"/>
            <ac:spMk id="92" creationId="{BA885F95-F1BE-6905-B179-B19AE5B4DF27}"/>
          </ac:spMkLst>
        </pc:spChg>
        <pc:spChg chg="add del mod">
          <ac:chgData name="Lutticken,Ian" userId="7c924bd7-b15d-44ce-a55d-4f6ade4fe12e" providerId="ADAL" clId="{6C4BAF90-A2C1-4B70-BDBE-F79FF00E273A}" dt="2023-12-05T19:33:36.224" v="607"/>
          <ac:spMkLst>
            <pc:docMk/>
            <pc:sldMk cId="2686796755" sldId="304"/>
            <ac:spMk id="93" creationId="{E0AD80CE-F5A7-CC30-C12B-CF0207020B9A}"/>
          </ac:spMkLst>
        </pc:spChg>
        <pc:spChg chg="add del mod">
          <ac:chgData name="Lutticken,Ian" userId="7c924bd7-b15d-44ce-a55d-4f6ade4fe12e" providerId="ADAL" clId="{6C4BAF90-A2C1-4B70-BDBE-F79FF00E273A}" dt="2023-12-05T19:33:36.224" v="607"/>
          <ac:spMkLst>
            <pc:docMk/>
            <pc:sldMk cId="2686796755" sldId="304"/>
            <ac:spMk id="94" creationId="{C862150F-38E5-ECAF-ACDE-F4801DCDCB3E}"/>
          </ac:spMkLst>
        </pc:spChg>
        <pc:spChg chg="add del mod">
          <ac:chgData name="Lutticken,Ian" userId="7c924bd7-b15d-44ce-a55d-4f6ade4fe12e" providerId="ADAL" clId="{6C4BAF90-A2C1-4B70-BDBE-F79FF00E273A}" dt="2023-12-05T19:33:36.224" v="607"/>
          <ac:spMkLst>
            <pc:docMk/>
            <pc:sldMk cId="2686796755" sldId="304"/>
            <ac:spMk id="95" creationId="{BD10D8A2-D7FD-C8E1-95B3-C5B03349A9AC}"/>
          </ac:spMkLst>
        </pc:spChg>
        <pc:spChg chg="add del mod">
          <ac:chgData name="Lutticken,Ian" userId="7c924bd7-b15d-44ce-a55d-4f6ade4fe12e" providerId="ADAL" clId="{6C4BAF90-A2C1-4B70-BDBE-F79FF00E273A}" dt="2023-12-05T19:33:36.224" v="607"/>
          <ac:spMkLst>
            <pc:docMk/>
            <pc:sldMk cId="2686796755" sldId="304"/>
            <ac:spMk id="96" creationId="{09EA91BC-C489-A311-C56D-CBD13964ED1E}"/>
          </ac:spMkLst>
        </pc:spChg>
        <pc:spChg chg="add del mod">
          <ac:chgData name="Lutticken,Ian" userId="7c924bd7-b15d-44ce-a55d-4f6ade4fe12e" providerId="ADAL" clId="{6C4BAF90-A2C1-4B70-BDBE-F79FF00E273A}" dt="2023-12-05T19:33:36.224" v="607"/>
          <ac:spMkLst>
            <pc:docMk/>
            <pc:sldMk cId="2686796755" sldId="304"/>
            <ac:spMk id="97" creationId="{F88353AA-A4BD-0E0C-B488-B6C04E580ADE}"/>
          </ac:spMkLst>
        </pc:spChg>
        <pc:spChg chg="add del mod">
          <ac:chgData name="Lutticken,Ian" userId="7c924bd7-b15d-44ce-a55d-4f6ade4fe12e" providerId="ADAL" clId="{6C4BAF90-A2C1-4B70-BDBE-F79FF00E273A}" dt="2023-12-05T19:33:36.224" v="607"/>
          <ac:spMkLst>
            <pc:docMk/>
            <pc:sldMk cId="2686796755" sldId="304"/>
            <ac:spMk id="98" creationId="{491ACF2A-C734-4E9B-BC3D-37459CE31270}"/>
          </ac:spMkLst>
        </pc:spChg>
        <pc:spChg chg="add del mod">
          <ac:chgData name="Lutticken,Ian" userId="7c924bd7-b15d-44ce-a55d-4f6ade4fe12e" providerId="ADAL" clId="{6C4BAF90-A2C1-4B70-BDBE-F79FF00E273A}" dt="2023-12-05T19:33:36.224" v="607"/>
          <ac:spMkLst>
            <pc:docMk/>
            <pc:sldMk cId="2686796755" sldId="304"/>
            <ac:spMk id="99" creationId="{B4D8C162-6BD1-B45A-2A49-A3C478A9BCE4}"/>
          </ac:spMkLst>
        </pc:spChg>
        <pc:spChg chg="add del mod">
          <ac:chgData name="Lutticken,Ian" userId="7c924bd7-b15d-44ce-a55d-4f6ade4fe12e" providerId="ADAL" clId="{6C4BAF90-A2C1-4B70-BDBE-F79FF00E273A}" dt="2023-12-05T19:33:36.224" v="607"/>
          <ac:spMkLst>
            <pc:docMk/>
            <pc:sldMk cId="2686796755" sldId="304"/>
            <ac:spMk id="100" creationId="{50EB0F56-3DA9-6417-786D-CB5FC739586F}"/>
          </ac:spMkLst>
        </pc:spChg>
        <pc:spChg chg="add mod">
          <ac:chgData name="Lutticken,Ian" userId="7c924bd7-b15d-44ce-a55d-4f6ade4fe12e" providerId="ADAL" clId="{6C4BAF90-A2C1-4B70-BDBE-F79FF00E273A}" dt="2023-12-05T19:34:18.062" v="613" actId="164"/>
          <ac:spMkLst>
            <pc:docMk/>
            <pc:sldMk cId="2686796755" sldId="304"/>
            <ac:spMk id="115" creationId="{EFDB2568-7E88-CDAD-0310-071491D8177F}"/>
          </ac:spMkLst>
        </pc:spChg>
        <pc:spChg chg="add mod">
          <ac:chgData name="Lutticken,Ian" userId="7c924bd7-b15d-44ce-a55d-4f6ade4fe12e" providerId="ADAL" clId="{6C4BAF90-A2C1-4B70-BDBE-F79FF00E273A}" dt="2023-12-05T19:34:18.062" v="613" actId="164"/>
          <ac:spMkLst>
            <pc:docMk/>
            <pc:sldMk cId="2686796755" sldId="304"/>
            <ac:spMk id="116" creationId="{71DE4111-DD9F-12D9-6317-70484E277C64}"/>
          </ac:spMkLst>
        </pc:spChg>
        <pc:spChg chg="mod topLvl">
          <ac:chgData name="Lutticken,Ian" userId="7c924bd7-b15d-44ce-a55d-4f6ade4fe12e" providerId="ADAL" clId="{6C4BAF90-A2C1-4B70-BDBE-F79FF00E273A}" dt="2023-12-05T19:39:54.485" v="743" actId="164"/>
          <ac:spMkLst>
            <pc:docMk/>
            <pc:sldMk cId="2686796755" sldId="304"/>
            <ac:spMk id="120" creationId="{09C33FCA-3B45-D569-929B-D82B11777F6C}"/>
          </ac:spMkLst>
        </pc:spChg>
        <pc:spChg chg="mod topLvl">
          <ac:chgData name="Lutticken,Ian" userId="7c924bd7-b15d-44ce-a55d-4f6ade4fe12e" providerId="ADAL" clId="{6C4BAF90-A2C1-4B70-BDBE-F79FF00E273A}" dt="2023-12-05T19:39:54.485" v="743" actId="164"/>
          <ac:spMkLst>
            <pc:docMk/>
            <pc:sldMk cId="2686796755" sldId="304"/>
            <ac:spMk id="121" creationId="{CDD4E073-95E5-008C-E46A-334C29DA6CB2}"/>
          </ac:spMkLst>
        </pc:spChg>
        <pc:spChg chg="mod topLvl">
          <ac:chgData name="Lutticken,Ian" userId="7c924bd7-b15d-44ce-a55d-4f6ade4fe12e" providerId="ADAL" clId="{6C4BAF90-A2C1-4B70-BDBE-F79FF00E273A}" dt="2023-12-05T19:39:54.485" v="743" actId="164"/>
          <ac:spMkLst>
            <pc:docMk/>
            <pc:sldMk cId="2686796755" sldId="304"/>
            <ac:spMk id="122" creationId="{037EAC37-E839-7B7C-D50B-B2D0DDA1056D}"/>
          </ac:spMkLst>
        </pc:spChg>
        <pc:spChg chg="mod topLvl">
          <ac:chgData name="Lutticken,Ian" userId="7c924bd7-b15d-44ce-a55d-4f6ade4fe12e" providerId="ADAL" clId="{6C4BAF90-A2C1-4B70-BDBE-F79FF00E273A}" dt="2023-12-05T19:39:54.485" v="743" actId="164"/>
          <ac:spMkLst>
            <pc:docMk/>
            <pc:sldMk cId="2686796755" sldId="304"/>
            <ac:spMk id="123" creationId="{B7A179C4-150A-9048-A31E-7B6DA101B6DE}"/>
          </ac:spMkLst>
        </pc:spChg>
        <pc:spChg chg="mod topLvl">
          <ac:chgData name="Lutticken,Ian" userId="7c924bd7-b15d-44ce-a55d-4f6ade4fe12e" providerId="ADAL" clId="{6C4BAF90-A2C1-4B70-BDBE-F79FF00E273A}" dt="2023-12-05T19:39:54.485" v="743" actId="164"/>
          <ac:spMkLst>
            <pc:docMk/>
            <pc:sldMk cId="2686796755" sldId="304"/>
            <ac:spMk id="124" creationId="{41C62350-D21A-19A5-B42F-DCB434ECF8A1}"/>
          </ac:spMkLst>
        </pc:spChg>
        <pc:spChg chg="mod topLvl">
          <ac:chgData name="Lutticken,Ian" userId="7c924bd7-b15d-44ce-a55d-4f6ade4fe12e" providerId="ADAL" clId="{6C4BAF90-A2C1-4B70-BDBE-F79FF00E273A}" dt="2023-12-05T19:39:54.485" v="743" actId="164"/>
          <ac:spMkLst>
            <pc:docMk/>
            <pc:sldMk cId="2686796755" sldId="304"/>
            <ac:spMk id="125" creationId="{3849FE8E-0468-4F62-CD18-CF03B68221BC}"/>
          </ac:spMkLst>
        </pc:spChg>
        <pc:spChg chg="mod topLvl">
          <ac:chgData name="Lutticken,Ian" userId="7c924bd7-b15d-44ce-a55d-4f6ade4fe12e" providerId="ADAL" clId="{6C4BAF90-A2C1-4B70-BDBE-F79FF00E273A}" dt="2023-12-05T19:39:54.485" v="743" actId="164"/>
          <ac:spMkLst>
            <pc:docMk/>
            <pc:sldMk cId="2686796755" sldId="304"/>
            <ac:spMk id="126" creationId="{8FE0F904-3024-DD84-3F11-E5260726FB4E}"/>
          </ac:spMkLst>
        </pc:spChg>
        <pc:spChg chg="mod topLvl">
          <ac:chgData name="Lutticken,Ian" userId="7c924bd7-b15d-44ce-a55d-4f6ade4fe12e" providerId="ADAL" clId="{6C4BAF90-A2C1-4B70-BDBE-F79FF00E273A}" dt="2023-12-05T19:39:54.485" v="743" actId="164"/>
          <ac:spMkLst>
            <pc:docMk/>
            <pc:sldMk cId="2686796755" sldId="304"/>
            <ac:spMk id="127" creationId="{5E6044A7-6494-2CBF-489A-5291DF89B24B}"/>
          </ac:spMkLst>
        </pc:spChg>
        <pc:spChg chg="mod topLvl">
          <ac:chgData name="Lutticken,Ian" userId="7c924bd7-b15d-44ce-a55d-4f6ade4fe12e" providerId="ADAL" clId="{6C4BAF90-A2C1-4B70-BDBE-F79FF00E273A}" dt="2023-12-05T19:39:54.485" v="743" actId="164"/>
          <ac:spMkLst>
            <pc:docMk/>
            <pc:sldMk cId="2686796755" sldId="304"/>
            <ac:spMk id="128" creationId="{E9C3984F-4A92-EF9A-C731-715D624027E4}"/>
          </ac:spMkLst>
        </pc:spChg>
        <pc:spChg chg="mod topLvl">
          <ac:chgData name="Lutticken,Ian" userId="7c924bd7-b15d-44ce-a55d-4f6ade4fe12e" providerId="ADAL" clId="{6C4BAF90-A2C1-4B70-BDBE-F79FF00E273A}" dt="2023-12-05T19:39:54.485" v="743" actId="164"/>
          <ac:spMkLst>
            <pc:docMk/>
            <pc:sldMk cId="2686796755" sldId="304"/>
            <ac:spMk id="129" creationId="{9A4063AD-6844-15C6-90DC-E2A72283A178}"/>
          </ac:spMkLst>
        </pc:spChg>
        <pc:spChg chg="mod topLvl">
          <ac:chgData name="Lutticken,Ian" userId="7c924bd7-b15d-44ce-a55d-4f6ade4fe12e" providerId="ADAL" clId="{6C4BAF90-A2C1-4B70-BDBE-F79FF00E273A}" dt="2023-12-05T19:39:54.485" v="743" actId="164"/>
          <ac:spMkLst>
            <pc:docMk/>
            <pc:sldMk cId="2686796755" sldId="304"/>
            <ac:spMk id="130" creationId="{EE59F8B1-DB42-A4B2-35AF-B475DD04634E}"/>
          </ac:spMkLst>
        </pc:spChg>
        <pc:spChg chg="mod topLvl">
          <ac:chgData name="Lutticken,Ian" userId="7c924bd7-b15d-44ce-a55d-4f6ade4fe12e" providerId="ADAL" clId="{6C4BAF90-A2C1-4B70-BDBE-F79FF00E273A}" dt="2023-12-05T19:39:54.485" v="743" actId="164"/>
          <ac:spMkLst>
            <pc:docMk/>
            <pc:sldMk cId="2686796755" sldId="304"/>
            <ac:spMk id="131" creationId="{0F0987F6-3858-735E-F068-1FB085150CCE}"/>
          </ac:spMkLst>
        </pc:spChg>
        <pc:spChg chg="mod topLvl">
          <ac:chgData name="Lutticken,Ian" userId="7c924bd7-b15d-44ce-a55d-4f6ade4fe12e" providerId="ADAL" clId="{6C4BAF90-A2C1-4B70-BDBE-F79FF00E273A}" dt="2023-12-05T19:39:54.485" v="743" actId="164"/>
          <ac:spMkLst>
            <pc:docMk/>
            <pc:sldMk cId="2686796755" sldId="304"/>
            <ac:spMk id="132" creationId="{6B6B6D16-225F-82E5-BD2F-95849997DBF8}"/>
          </ac:spMkLst>
        </pc:spChg>
        <pc:spChg chg="mod topLvl">
          <ac:chgData name="Lutticken,Ian" userId="7c924bd7-b15d-44ce-a55d-4f6ade4fe12e" providerId="ADAL" clId="{6C4BAF90-A2C1-4B70-BDBE-F79FF00E273A}" dt="2023-12-05T19:39:54.485" v="743" actId="164"/>
          <ac:spMkLst>
            <pc:docMk/>
            <pc:sldMk cId="2686796755" sldId="304"/>
            <ac:spMk id="133" creationId="{52E1DE6E-F1E2-0A16-5D8D-F0AD522CB798}"/>
          </ac:spMkLst>
        </pc:spChg>
        <pc:spChg chg="mod topLvl">
          <ac:chgData name="Lutticken,Ian" userId="7c924bd7-b15d-44ce-a55d-4f6ade4fe12e" providerId="ADAL" clId="{6C4BAF90-A2C1-4B70-BDBE-F79FF00E273A}" dt="2023-12-05T19:39:54.485" v="743" actId="164"/>
          <ac:spMkLst>
            <pc:docMk/>
            <pc:sldMk cId="2686796755" sldId="304"/>
            <ac:spMk id="134" creationId="{758FD162-9BBA-727D-6048-31193C2DC0BF}"/>
          </ac:spMkLst>
        </pc:spChg>
        <pc:spChg chg="mod topLvl">
          <ac:chgData name="Lutticken,Ian" userId="7c924bd7-b15d-44ce-a55d-4f6ade4fe12e" providerId="ADAL" clId="{6C4BAF90-A2C1-4B70-BDBE-F79FF00E273A}" dt="2023-12-05T19:39:54.485" v="743" actId="164"/>
          <ac:spMkLst>
            <pc:docMk/>
            <pc:sldMk cId="2686796755" sldId="304"/>
            <ac:spMk id="135" creationId="{12190F90-8205-D25E-F0B3-CB901285FBAE}"/>
          </ac:spMkLst>
        </pc:spChg>
        <pc:spChg chg="mod topLvl">
          <ac:chgData name="Lutticken,Ian" userId="7c924bd7-b15d-44ce-a55d-4f6ade4fe12e" providerId="ADAL" clId="{6C4BAF90-A2C1-4B70-BDBE-F79FF00E273A}" dt="2023-12-05T19:39:54.485" v="743" actId="164"/>
          <ac:spMkLst>
            <pc:docMk/>
            <pc:sldMk cId="2686796755" sldId="304"/>
            <ac:spMk id="136" creationId="{8A3B9154-91BC-AA90-B57C-B50D6178F456}"/>
          </ac:spMkLst>
        </pc:spChg>
        <pc:spChg chg="mod topLvl">
          <ac:chgData name="Lutticken,Ian" userId="7c924bd7-b15d-44ce-a55d-4f6ade4fe12e" providerId="ADAL" clId="{6C4BAF90-A2C1-4B70-BDBE-F79FF00E273A}" dt="2023-12-05T19:39:54.485" v="743" actId="164"/>
          <ac:spMkLst>
            <pc:docMk/>
            <pc:sldMk cId="2686796755" sldId="304"/>
            <ac:spMk id="137" creationId="{4C1B7F66-DA81-C498-9AEF-2E7BB7AF2CAB}"/>
          </ac:spMkLst>
        </pc:spChg>
        <pc:spChg chg="mod topLvl">
          <ac:chgData name="Lutticken,Ian" userId="7c924bd7-b15d-44ce-a55d-4f6ade4fe12e" providerId="ADAL" clId="{6C4BAF90-A2C1-4B70-BDBE-F79FF00E273A}" dt="2023-12-05T19:39:54.485" v="743" actId="164"/>
          <ac:spMkLst>
            <pc:docMk/>
            <pc:sldMk cId="2686796755" sldId="304"/>
            <ac:spMk id="138" creationId="{B364A241-5BD9-E087-6B55-A28D87DA1E58}"/>
          </ac:spMkLst>
        </pc:spChg>
        <pc:spChg chg="mod topLvl">
          <ac:chgData name="Lutticken,Ian" userId="7c924bd7-b15d-44ce-a55d-4f6ade4fe12e" providerId="ADAL" clId="{6C4BAF90-A2C1-4B70-BDBE-F79FF00E273A}" dt="2023-12-05T19:39:54.485" v="743" actId="164"/>
          <ac:spMkLst>
            <pc:docMk/>
            <pc:sldMk cId="2686796755" sldId="304"/>
            <ac:spMk id="139" creationId="{C1FEA1ED-53F6-AABE-A06A-AD519F6C62C3}"/>
          </ac:spMkLst>
        </pc:spChg>
        <pc:spChg chg="mod topLvl">
          <ac:chgData name="Lutticken,Ian" userId="7c924bd7-b15d-44ce-a55d-4f6ade4fe12e" providerId="ADAL" clId="{6C4BAF90-A2C1-4B70-BDBE-F79FF00E273A}" dt="2023-12-05T19:39:54.485" v="743" actId="164"/>
          <ac:spMkLst>
            <pc:docMk/>
            <pc:sldMk cId="2686796755" sldId="304"/>
            <ac:spMk id="146" creationId="{C6FA8FB6-C075-AC75-F5D5-8ED2D475E608}"/>
          </ac:spMkLst>
        </pc:spChg>
        <pc:grpChg chg="del">
          <ac:chgData name="Lutticken,Ian" userId="7c924bd7-b15d-44ce-a55d-4f6ade4fe12e" providerId="ADAL" clId="{6C4BAF90-A2C1-4B70-BDBE-F79FF00E273A}" dt="2023-12-05T19:33:01.829" v="600" actId="478"/>
          <ac:grpSpMkLst>
            <pc:docMk/>
            <pc:sldMk cId="2686796755" sldId="304"/>
            <ac:grpSpMk id="2" creationId="{6740CC10-DBC8-0D45-F5DC-FDE4D26AD644}"/>
          </ac:grpSpMkLst>
        </pc:grpChg>
        <pc:grpChg chg="add mod">
          <ac:chgData name="Lutticken,Ian" userId="7c924bd7-b15d-44ce-a55d-4f6ade4fe12e" providerId="ADAL" clId="{6C4BAF90-A2C1-4B70-BDBE-F79FF00E273A}" dt="2023-12-05T19:34:18.062" v="613" actId="164"/>
          <ac:grpSpMkLst>
            <pc:docMk/>
            <pc:sldMk cId="2686796755" sldId="304"/>
            <ac:grpSpMk id="74" creationId="{D28B3E38-CA2E-80EF-0B4C-B9B3D1A5E138}"/>
          </ac:grpSpMkLst>
        </pc:grpChg>
        <pc:grpChg chg="add del mod">
          <ac:chgData name="Lutticken,Ian" userId="7c924bd7-b15d-44ce-a55d-4f6ade4fe12e" providerId="ADAL" clId="{6C4BAF90-A2C1-4B70-BDBE-F79FF00E273A}" dt="2023-12-05T19:33:36.224" v="607"/>
          <ac:grpSpMkLst>
            <pc:docMk/>
            <pc:sldMk cId="2686796755" sldId="304"/>
            <ac:grpSpMk id="111" creationId="{F9A9E6F9-01AA-3D42-4DE8-2C37C5F4A782}"/>
          </ac:grpSpMkLst>
        </pc:grpChg>
        <pc:grpChg chg="add mod ord">
          <ac:chgData name="Lutticken,Ian" userId="7c924bd7-b15d-44ce-a55d-4f6ade4fe12e" providerId="ADAL" clId="{6C4BAF90-A2C1-4B70-BDBE-F79FF00E273A}" dt="2023-12-05T19:41:40.226" v="747" actId="1076"/>
          <ac:grpSpMkLst>
            <pc:docMk/>
            <pc:sldMk cId="2686796755" sldId="304"/>
            <ac:grpSpMk id="117" creationId="{88A615C8-708D-916A-D85C-6F26FF7E6226}"/>
          </ac:grpSpMkLst>
        </pc:grpChg>
        <pc:grpChg chg="add del mod">
          <ac:chgData name="Lutticken,Ian" userId="7c924bd7-b15d-44ce-a55d-4f6ade4fe12e" providerId="ADAL" clId="{6C4BAF90-A2C1-4B70-BDBE-F79FF00E273A}" dt="2023-12-05T19:38:27.191" v="732" actId="165"/>
          <ac:grpSpMkLst>
            <pc:docMk/>
            <pc:sldMk cId="2686796755" sldId="304"/>
            <ac:grpSpMk id="118" creationId="{7A3D4210-B7D6-1E7E-03C3-BDCD96433A0F}"/>
          </ac:grpSpMkLst>
        </pc:grpChg>
        <pc:grpChg chg="add mod">
          <ac:chgData name="Lutticken,Ian" userId="7c924bd7-b15d-44ce-a55d-4f6ade4fe12e" providerId="ADAL" clId="{6C4BAF90-A2C1-4B70-BDBE-F79FF00E273A}" dt="2023-12-05T19:39:54.485" v="743" actId="164"/>
          <ac:grpSpMkLst>
            <pc:docMk/>
            <pc:sldMk cId="2686796755" sldId="304"/>
            <ac:grpSpMk id="151" creationId="{418B6B2B-0810-D1A9-35FC-A8087FEFAC15}"/>
          </ac:grpSpMkLst>
        </pc:grpChg>
        <pc:picChg chg="del">
          <ac:chgData name="Lutticken,Ian" userId="7c924bd7-b15d-44ce-a55d-4f6ade4fe12e" providerId="ADAL" clId="{6C4BAF90-A2C1-4B70-BDBE-F79FF00E273A}" dt="2023-12-05T19:33:03.087" v="601" actId="478"/>
          <ac:picMkLst>
            <pc:docMk/>
            <pc:sldMk cId="2686796755" sldId="304"/>
            <ac:picMk id="44" creationId="{B3C3D758-D4D1-CFCD-3BC7-3BAF356D0FC1}"/>
          </ac:picMkLst>
        </pc:picChg>
        <pc:cxnChg chg="del">
          <ac:chgData name="Lutticken,Ian" userId="7c924bd7-b15d-44ce-a55d-4f6ade4fe12e" providerId="ADAL" clId="{6C4BAF90-A2C1-4B70-BDBE-F79FF00E273A}" dt="2023-12-05T19:33:01.829" v="600" actId="478"/>
          <ac:cxnSpMkLst>
            <pc:docMk/>
            <pc:sldMk cId="2686796755" sldId="304"/>
            <ac:cxnSpMk id="20" creationId="{7F3BFC3D-6C5E-6D2A-F67B-A18AF52C1B34}"/>
          </ac:cxnSpMkLst>
        </pc:cxnChg>
        <pc:cxnChg chg="del">
          <ac:chgData name="Lutticken,Ian" userId="7c924bd7-b15d-44ce-a55d-4f6ade4fe12e" providerId="ADAL" clId="{6C4BAF90-A2C1-4B70-BDBE-F79FF00E273A}" dt="2023-12-05T19:33:01.829" v="600" actId="478"/>
          <ac:cxnSpMkLst>
            <pc:docMk/>
            <pc:sldMk cId="2686796755" sldId="304"/>
            <ac:cxnSpMk id="33" creationId="{D3C554EC-D239-864D-CABA-F89ABF453C49}"/>
          </ac:cxnSpMkLst>
        </pc:cxnChg>
        <pc:cxnChg chg="del">
          <ac:chgData name="Lutticken,Ian" userId="7c924bd7-b15d-44ce-a55d-4f6ade4fe12e" providerId="ADAL" clId="{6C4BAF90-A2C1-4B70-BDBE-F79FF00E273A}" dt="2023-12-05T19:33:01.829" v="600" actId="478"/>
          <ac:cxnSpMkLst>
            <pc:docMk/>
            <pc:sldMk cId="2686796755" sldId="304"/>
            <ac:cxnSpMk id="42" creationId="{82D589EF-F3F7-A735-EDC3-10BE2E015A22}"/>
          </ac:cxnSpMkLst>
        </pc:cxnChg>
        <pc:cxnChg chg="add mod">
          <ac:chgData name="Lutticken,Ian" userId="7c924bd7-b15d-44ce-a55d-4f6ade4fe12e" providerId="ADAL" clId="{6C4BAF90-A2C1-4B70-BDBE-F79FF00E273A}" dt="2023-12-05T19:34:18.062" v="613" actId="164"/>
          <ac:cxnSpMkLst>
            <pc:docMk/>
            <pc:sldMk cId="2686796755" sldId="304"/>
            <ac:cxnSpMk id="64" creationId="{E67D5BB8-0590-9218-04B7-A0DA36BC7CA9}"/>
          </ac:cxnSpMkLst>
        </pc:cxnChg>
        <pc:cxnChg chg="add mod">
          <ac:chgData name="Lutticken,Ian" userId="7c924bd7-b15d-44ce-a55d-4f6ade4fe12e" providerId="ADAL" clId="{6C4BAF90-A2C1-4B70-BDBE-F79FF00E273A}" dt="2023-12-05T19:34:18.062" v="613" actId="164"/>
          <ac:cxnSpMkLst>
            <pc:docMk/>
            <pc:sldMk cId="2686796755" sldId="304"/>
            <ac:cxnSpMk id="65" creationId="{9E033339-8ED8-2225-5335-80F220ED7FAA}"/>
          </ac:cxnSpMkLst>
        </pc:cxnChg>
        <pc:cxnChg chg="add mod">
          <ac:chgData name="Lutticken,Ian" userId="7c924bd7-b15d-44ce-a55d-4f6ade4fe12e" providerId="ADAL" clId="{6C4BAF90-A2C1-4B70-BDBE-F79FF00E273A}" dt="2023-12-05T19:34:18.062" v="613" actId="164"/>
          <ac:cxnSpMkLst>
            <pc:docMk/>
            <pc:sldMk cId="2686796755" sldId="304"/>
            <ac:cxnSpMk id="66" creationId="{E5DEDDE8-E571-B487-EA80-94243DCAA130}"/>
          </ac:cxnSpMkLst>
        </pc:cxnChg>
        <pc:cxnChg chg="add mod">
          <ac:chgData name="Lutticken,Ian" userId="7c924bd7-b15d-44ce-a55d-4f6ade4fe12e" providerId="ADAL" clId="{6C4BAF90-A2C1-4B70-BDBE-F79FF00E273A}" dt="2023-12-05T19:34:18.062" v="613" actId="164"/>
          <ac:cxnSpMkLst>
            <pc:docMk/>
            <pc:sldMk cId="2686796755" sldId="304"/>
            <ac:cxnSpMk id="67" creationId="{08F00211-86E1-4D87-E96B-3875AA6656D6}"/>
          </ac:cxnSpMkLst>
        </pc:cxnChg>
        <pc:cxnChg chg="add mod">
          <ac:chgData name="Lutticken,Ian" userId="7c924bd7-b15d-44ce-a55d-4f6ade4fe12e" providerId="ADAL" clId="{6C4BAF90-A2C1-4B70-BDBE-F79FF00E273A}" dt="2023-12-05T19:34:18.062" v="613" actId="164"/>
          <ac:cxnSpMkLst>
            <pc:docMk/>
            <pc:sldMk cId="2686796755" sldId="304"/>
            <ac:cxnSpMk id="68" creationId="{CFE5C0D5-8782-2C6B-BBE3-1536E9B98978}"/>
          </ac:cxnSpMkLst>
        </pc:cxnChg>
        <pc:cxnChg chg="add mod">
          <ac:chgData name="Lutticken,Ian" userId="7c924bd7-b15d-44ce-a55d-4f6ade4fe12e" providerId="ADAL" clId="{6C4BAF90-A2C1-4B70-BDBE-F79FF00E273A}" dt="2023-12-05T19:34:18.062" v="613" actId="164"/>
          <ac:cxnSpMkLst>
            <pc:docMk/>
            <pc:sldMk cId="2686796755" sldId="304"/>
            <ac:cxnSpMk id="69" creationId="{AAE4FB3A-4668-D3E3-CCB2-4390D0A597EF}"/>
          </ac:cxnSpMkLst>
        </pc:cxnChg>
        <pc:cxnChg chg="add mod">
          <ac:chgData name="Lutticken,Ian" userId="7c924bd7-b15d-44ce-a55d-4f6ade4fe12e" providerId="ADAL" clId="{6C4BAF90-A2C1-4B70-BDBE-F79FF00E273A}" dt="2023-12-05T19:34:18.062" v="613" actId="164"/>
          <ac:cxnSpMkLst>
            <pc:docMk/>
            <pc:sldMk cId="2686796755" sldId="304"/>
            <ac:cxnSpMk id="70" creationId="{DE477A68-707D-4E8D-3FA6-F508CBCF9186}"/>
          </ac:cxnSpMkLst>
        </pc:cxnChg>
        <pc:cxnChg chg="add mod">
          <ac:chgData name="Lutticken,Ian" userId="7c924bd7-b15d-44ce-a55d-4f6ade4fe12e" providerId="ADAL" clId="{6C4BAF90-A2C1-4B70-BDBE-F79FF00E273A}" dt="2023-12-05T19:34:18.062" v="613" actId="164"/>
          <ac:cxnSpMkLst>
            <pc:docMk/>
            <pc:sldMk cId="2686796755" sldId="304"/>
            <ac:cxnSpMk id="71" creationId="{9CBD7E90-ABB5-86A9-2620-46F81EA3D907}"/>
          </ac:cxnSpMkLst>
        </pc:cxnChg>
        <pc:cxnChg chg="add mod">
          <ac:chgData name="Lutticken,Ian" userId="7c924bd7-b15d-44ce-a55d-4f6ade4fe12e" providerId="ADAL" clId="{6C4BAF90-A2C1-4B70-BDBE-F79FF00E273A}" dt="2023-12-05T19:34:18.062" v="613" actId="164"/>
          <ac:cxnSpMkLst>
            <pc:docMk/>
            <pc:sldMk cId="2686796755" sldId="304"/>
            <ac:cxnSpMk id="72" creationId="{FFF4D148-87C5-B5A7-F9EF-04F761764647}"/>
          </ac:cxnSpMkLst>
        </pc:cxnChg>
        <pc:cxnChg chg="add mod">
          <ac:chgData name="Lutticken,Ian" userId="7c924bd7-b15d-44ce-a55d-4f6ade4fe12e" providerId="ADAL" clId="{6C4BAF90-A2C1-4B70-BDBE-F79FF00E273A}" dt="2023-12-05T19:34:18.062" v="613" actId="164"/>
          <ac:cxnSpMkLst>
            <pc:docMk/>
            <pc:sldMk cId="2686796755" sldId="304"/>
            <ac:cxnSpMk id="73" creationId="{A6FBF9B5-4720-7739-0685-6C1034368DF3}"/>
          </ac:cxnSpMkLst>
        </pc:cxnChg>
        <pc:cxnChg chg="mod">
          <ac:chgData name="Lutticken,Ian" userId="7c924bd7-b15d-44ce-a55d-4f6ade4fe12e" providerId="ADAL" clId="{6C4BAF90-A2C1-4B70-BDBE-F79FF00E273A}" dt="2023-12-05T19:33:06.338" v="602"/>
          <ac:cxnSpMkLst>
            <pc:docMk/>
            <pc:sldMk cId="2686796755" sldId="304"/>
            <ac:cxnSpMk id="75" creationId="{B3068FBE-8878-BA72-C4B6-C802BF39F001}"/>
          </ac:cxnSpMkLst>
        </pc:cxnChg>
        <pc:cxnChg chg="mod">
          <ac:chgData name="Lutticken,Ian" userId="7c924bd7-b15d-44ce-a55d-4f6ade4fe12e" providerId="ADAL" clId="{6C4BAF90-A2C1-4B70-BDBE-F79FF00E273A}" dt="2023-12-05T19:33:06.338" v="602"/>
          <ac:cxnSpMkLst>
            <pc:docMk/>
            <pc:sldMk cId="2686796755" sldId="304"/>
            <ac:cxnSpMk id="76" creationId="{EC4B644F-F5D6-6E35-6693-0E51C65FFB0F}"/>
          </ac:cxnSpMkLst>
        </pc:cxnChg>
        <pc:cxnChg chg="mod">
          <ac:chgData name="Lutticken,Ian" userId="7c924bd7-b15d-44ce-a55d-4f6ade4fe12e" providerId="ADAL" clId="{6C4BAF90-A2C1-4B70-BDBE-F79FF00E273A}" dt="2023-12-05T19:33:06.338" v="602"/>
          <ac:cxnSpMkLst>
            <pc:docMk/>
            <pc:sldMk cId="2686796755" sldId="304"/>
            <ac:cxnSpMk id="77" creationId="{A4DA051C-DF2B-7870-E58D-FEA1BED2AF10}"/>
          </ac:cxnSpMkLst>
        </pc:cxnChg>
        <pc:cxnChg chg="add del mod">
          <ac:chgData name="Lutticken,Ian" userId="7c924bd7-b15d-44ce-a55d-4f6ade4fe12e" providerId="ADAL" clId="{6C4BAF90-A2C1-4B70-BDBE-F79FF00E273A}" dt="2023-12-05T19:33:36.224" v="607"/>
          <ac:cxnSpMkLst>
            <pc:docMk/>
            <pc:sldMk cId="2686796755" sldId="304"/>
            <ac:cxnSpMk id="101" creationId="{B15C384B-AECC-04D7-102D-0B9176FCDE90}"/>
          </ac:cxnSpMkLst>
        </pc:cxnChg>
        <pc:cxnChg chg="add del mod">
          <ac:chgData name="Lutticken,Ian" userId="7c924bd7-b15d-44ce-a55d-4f6ade4fe12e" providerId="ADAL" clId="{6C4BAF90-A2C1-4B70-BDBE-F79FF00E273A}" dt="2023-12-05T19:33:36.224" v="607"/>
          <ac:cxnSpMkLst>
            <pc:docMk/>
            <pc:sldMk cId="2686796755" sldId="304"/>
            <ac:cxnSpMk id="102" creationId="{2B3E5559-7A18-11AE-BE87-58223D1C1105}"/>
          </ac:cxnSpMkLst>
        </pc:cxnChg>
        <pc:cxnChg chg="add del mod">
          <ac:chgData name="Lutticken,Ian" userId="7c924bd7-b15d-44ce-a55d-4f6ade4fe12e" providerId="ADAL" clId="{6C4BAF90-A2C1-4B70-BDBE-F79FF00E273A}" dt="2023-12-05T19:33:36.224" v="607"/>
          <ac:cxnSpMkLst>
            <pc:docMk/>
            <pc:sldMk cId="2686796755" sldId="304"/>
            <ac:cxnSpMk id="103" creationId="{CCD42C62-22E6-8F18-ED28-115AB052ED24}"/>
          </ac:cxnSpMkLst>
        </pc:cxnChg>
        <pc:cxnChg chg="add del mod">
          <ac:chgData name="Lutticken,Ian" userId="7c924bd7-b15d-44ce-a55d-4f6ade4fe12e" providerId="ADAL" clId="{6C4BAF90-A2C1-4B70-BDBE-F79FF00E273A}" dt="2023-12-05T19:33:36.224" v="607"/>
          <ac:cxnSpMkLst>
            <pc:docMk/>
            <pc:sldMk cId="2686796755" sldId="304"/>
            <ac:cxnSpMk id="104" creationId="{304A189E-92E9-7A06-DF27-2A33E4F59535}"/>
          </ac:cxnSpMkLst>
        </pc:cxnChg>
        <pc:cxnChg chg="add del mod">
          <ac:chgData name="Lutticken,Ian" userId="7c924bd7-b15d-44ce-a55d-4f6ade4fe12e" providerId="ADAL" clId="{6C4BAF90-A2C1-4B70-BDBE-F79FF00E273A}" dt="2023-12-05T19:33:36.224" v="607"/>
          <ac:cxnSpMkLst>
            <pc:docMk/>
            <pc:sldMk cId="2686796755" sldId="304"/>
            <ac:cxnSpMk id="105" creationId="{CFBD19D9-37F0-243A-8119-105F7DC47E5B}"/>
          </ac:cxnSpMkLst>
        </pc:cxnChg>
        <pc:cxnChg chg="add del mod">
          <ac:chgData name="Lutticken,Ian" userId="7c924bd7-b15d-44ce-a55d-4f6ade4fe12e" providerId="ADAL" clId="{6C4BAF90-A2C1-4B70-BDBE-F79FF00E273A}" dt="2023-12-05T19:33:36.224" v="607"/>
          <ac:cxnSpMkLst>
            <pc:docMk/>
            <pc:sldMk cId="2686796755" sldId="304"/>
            <ac:cxnSpMk id="106" creationId="{397D5E2B-C22F-8435-53A2-51B918801A06}"/>
          </ac:cxnSpMkLst>
        </pc:cxnChg>
        <pc:cxnChg chg="add del mod">
          <ac:chgData name="Lutticken,Ian" userId="7c924bd7-b15d-44ce-a55d-4f6ade4fe12e" providerId="ADAL" clId="{6C4BAF90-A2C1-4B70-BDBE-F79FF00E273A}" dt="2023-12-05T19:33:36.224" v="607"/>
          <ac:cxnSpMkLst>
            <pc:docMk/>
            <pc:sldMk cId="2686796755" sldId="304"/>
            <ac:cxnSpMk id="107" creationId="{174AEE95-4791-A9E4-CFB7-C1E6C3E513C0}"/>
          </ac:cxnSpMkLst>
        </pc:cxnChg>
        <pc:cxnChg chg="add del mod">
          <ac:chgData name="Lutticken,Ian" userId="7c924bd7-b15d-44ce-a55d-4f6ade4fe12e" providerId="ADAL" clId="{6C4BAF90-A2C1-4B70-BDBE-F79FF00E273A}" dt="2023-12-05T19:33:36.224" v="607"/>
          <ac:cxnSpMkLst>
            <pc:docMk/>
            <pc:sldMk cId="2686796755" sldId="304"/>
            <ac:cxnSpMk id="108" creationId="{D92EB0F4-CD82-729F-D811-153FEAB96BD2}"/>
          </ac:cxnSpMkLst>
        </pc:cxnChg>
        <pc:cxnChg chg="add del mod">
          <ac:chgData name="Lutticken,Ian" userId="7c924bd7-b15d-44ce-a55d-4f6ade4fe12e" providerId="ADAL" clId="{6C4BAF90-A2C1-4B70-BDBE-F79FF00E273A}" dt="2023-12-05T19:33:36.224" v="607"/>
          <ac:cxnSpMkLst>
            <pc:docMk/>
            <pc:sldMk cId="2686796755" sldId="304"/>
            <ac:cxnSpMk id="109" creationId="{D1653E0F-C1FC-AC56-43D9-FE1831C45302}"/>
          </ac:cxnSpMkLst>
        </pc:cxnChg>
        <pc:cxnChg chg="add del mod">
          <ac:chgData name="Lutticken,Ian" userId="7c924bd7-b15d-44ce-a55d-4f6ade4fe12e" providerId="ADAL" clId="{6C4BAF90-A2C1-4B70-BDBE-F79FF00E273A}" dt="2023-12-05T19:33:36.224" v="607"/>
          <ac:cxnSpMkLst>
            <pc:docMk/>
            <pc:sldMk cId="2686796755" sldId="304"/>
            <ac:cxnSpMk id="110" creationId="{585F97CC-03A4-6980-6AAB-2697C5A82EBE}"/>
          </ac:cxnSpMkLst>
        </pc:cxnChg>
        <pc:cxnChg chg="mod">
          <ac:chgData name="Lutticken,Ian" userId="7c924bd7-b15d-44ce-a55d-4f6ade4fe12e" providerId="ADAL" clId="{6C4BAF90-A2C1-4B70-BDBE-F79FF00E273A}" dt="2023-12-05T19:33:34.050" v="606"/>
          <ac:cxnSpMkLst>
            <pc:docMk/>
            <pc:sldMk cId="2686796755" sldId="304"/>
            <ac:cxnSpMk id="112" creationId="{6904D38D-D2FE-D40D-B392-30F60943D0C3}"/>
          </ac:cxnSpMkLst>
        </pc:cxnChg>
        <pc:cxnChg chg="mod">
          <ac:chgData name="Lutticken,Ian" userId="7c924bd7-b15d-44ce-a55d-4f6ade4fe12e" providerId="ADAL" clId="{6C4BAF90-A2C1-4B70-BDBE-F79FF00E273A}" dt="2023-12-05T19:33:34.050" v="606"/>
          <ac:cxnSpMkLst>
            <pc:docMk/>
            <pc:sldMk cId="2686796755" sldId="304"/>
            <ac:cxnSpMk id="113" creationId="{B3817696-4491-A093-A2F5-57587230BA97}"/>
          </ac:cxnSpMkLst>
        </pc:cxnChg>
        <pc:cxnChg chg="mod">
          <ac:chgData name="Lutticken,Ian" userId="7c924bd7-b15d-44ce-a55d-4f6ade4fe12e" providerId="ADAL" clId="{6C4BAF90-A2C1-4B70-BDBE-F79FF00E273A}" dt="2023-12-05T19:33:34.050" v="606"/>
          <ac:cxnSpMkLst>
            <pc:docMk/>
            <pc:sldMk cId="2686796755" sldId="304"/>
            <ac:cxnSpMk id="114" creationId="{A6FB9E31-C946-657E-41C4-C9671BB3DD36}"/>
          </ac:cxnSpMkLst>
        </pc:cxnChg>
        <pc:cxnChg chg="mod topLvl">
          <ac:chgData name="Lutticken,Ian" userId="7c924bd7-b15d-44ce-a55d-4f6ade4fe12e" providerId="ADAL" clId="{6C4BAF90-A2C1-4B70-BDBE-F79FF00E273A}" dt="2023-12-05T19:39:54.485" v="743" actId="164"/>
          <ac:cxnSpMkLst>
            <pc:docMk/>
            <pc:sldMk cId="2686796755" sldId="304"/>
            <ac:cxnSpMk id="119" creationId="{04FAC5AC-6670-1118-5624-B9C6FF620019}"/>
          </ac:cxnSpMkLst>
        </pc:cxnChg>
        <pc:cxnChg chg="mod topLvl">
          <ac:chgData name="Lutticken,Ian" userId="7c924bd7-b15d-44ce-a55d-4f6ade4fe12e" providerId="ADAL" clId="{6C4BAF90-A2C1-4B70-BDBE-F79FF00E273A}" dt="2023-12-05T19:39:54.485" v="743" actId="164"/>
          <ac:cxnSpMkLst>
            <pc:docMk/>
            <pc:sldMk cId="2686796755" sldId="304"/>
            <ac:cxnSpMk id="140" creationId="{D5CD2C0E-2785-961A-67D7-7B71B10038DE}"/>
          </ac:cxnSpMkLst>
        </pc:cxnChg>
        <pc:cxnChg chg="mod topLvl">
          <ac:chgData name="Lutticken,Ian" userId="7c924bd7-b15d-44ce-a55d-4f6ade4fe12e" providerId="ADAL" clId="{6C4BAF90-A2C1-4B70-BDBE-F79FF00E273A}" dt="2023-12-05T19:39:54.485" v="743" actId="164"/>
          <ac:cxnSpMkLst>
            <pc:docMk/>
            <pc:sldMk cId="2686796755" sldId="304"/>
            <ac:cxnSpMk id="141" creationId="{0E6B65D1-2F76-29CC-DB09-07CCEA73F2FF}"/>
          </ac:cxnSpMkLst>
        </pc:cxnChg>
        <pc:cxnChg chg="mod topLvl">
          <ac:chgData name="Lutticken,Ian" userId="7c924bd7-b15d-44ce-a55d-4f6ade4fe12e" providerId="ADAL" clId="{6C4BAF90-A2C1-4B70-BDBE-F79FF00E273A}" dt="2023-12-05T19:39:54.485" v="743" actId="164"/>
          <ac:cxnSpMkLst>
            <pc:docMk/>
            <pc:sldMk cId="2686796755" sldId="304"/>
            <ac:cxnSpMk id="142" creationId="{C28C812C-1EE3-2E74-1085-B66BF622F5CD}"/>
          </ac:cxnSpMkLst>
        </pc:cxnChg>
        <pc:cxnChg chg="mod topLvl">
          <ac:chgData name="Lutticken,Ian" userId="7c924bd7-b15d-44ce-a55d-4f6ade4fe12e" providerId="ADAL" clId="{6C4BAF90-A2C1-4B70-BDBE-F79FF00E273A}" dt="2023-12-05T19:39:54.485" v="743" actId="164"/>
          <ac:cxnSpMkLst>
            <pc:docMk/>
            <pc:sldMk cId="2686796755" sldId="304"/>
            <ac:cxnSpMk id="143" creationId="{1DB567A2-A18E-6DF5-63B8-C4075C2BEE9D}"/>
          </ac:cxnSpMkLst>
        </pc:cxnChg>
        <pc:cxnChg chg="mod topLvl">
          <ac:chgData name="Lutticken,Ian" userId="7c924bd7-b15d-44ce-a55d-4f6ade4fe12e" providerId="ADAL" clId="{6C4BAF90-A2C1-4B70-BDBE-F79FF00E273A}" dt="2023-12-05T19:39:54.485" v="743" actId="164"/>
          <ac:cxnSpMkLst>
            <pc:docMk/>
            <pc:sldMk cId="2686796755" sldId="304"/>
            <ac:cxnSpMk id="144" creationId="{D361E3F1-7ABB-C5E1-645B-E6EB662C069E}"/>
          </ac:cxnSpMkLst>
        </pc:cxnChg>
        <pc:cxnChg chg="mod topLvl">
          <ac:chgData name="Lutticken,Ian" userId="7c924bd7-b15d-44ce-a55d-4f6ade4fe12e" providerId="ADAL" clId="{6C4BAF90-A2C1-4B70-BDBE-F79FF00E273A}" dt="2023-12-05T19:39:54.485" v="743" actId="164"/>
          <ac:cxnSpMkLst>
            <pc:docMk/>
            <pc:sldMk cId="2686796755" sldId="304"/>
            <ac:cxnSpMk id="145" creationId="{906C919A-9016-0CA6-19A0-A6A899C4DC0C}"/>
          </ac:cxnSpMkLst>
        </pc:cxnChg>
      </pc:sldChg>
      <pc:sldChg chg="addSp delSp modSp add mod ord modNotesTx">
        <pc:chgData name="Lutticken,Ian" userId="7c924bd7-b15d-44ce-a55d-4f6ade4fe12e" providerId="ADAL" clId="{6C4BAF90-A2C1-4B70-BDBE-F79FF00E273A}" dt="2023-12-05T19:50:41.863" v="796" actId="20577"/>
        <pc:sldMkLst>
          <pc:docMk/>
          <pc:sldMk cId="3726448596" sldId="305"/>
        </pc:sldMkLst>
        <pc:spChg chg="mod">
          <ac:chgData name="Lutticken,Ian" userId="7c924bd7-b15d-44ce-a55d-4f6ade4fe12e" providerId="ADAL" clId="{6C4BAF90-A2C1-4B70-BDBE-F79FF00E273A}" dt="2023-12-05T19:45:39.636" v="787" actId="20577"/>
          <ac:spMkLst>
            <pc:docMk/>
            <pc:sldMk cId="3726448596" sldId="305"/>
            <ac:spMk id="4" creationId="{DE258EB7-D90B-43FD-9A2B-AA508BBAE6E2}"/>
          </ac:spMkLst>
        </pc:spChg>
        <pc:picChg chg="add mod">
          <ac:chgData name="Lutticken,Ian" userId="7c924bd7-b15d-44ce-a55d-4f6ade4fe12e" providerId="ADAL" clId="{6C4BAF90-A2C1-4B70-BDBE-F79FF00E273A}" dt="2023-12-05T19:50:15.325" v="791" actId="1076"/>
          <ac:picMkLst>
            <pc:docMk/>
            <pc:sldMk cId="3726448596" sldId="305"/>
            <ac:picMk id="2" creationId="{0837334D-7C81-D2AF-9318-3F7E016726C2}"/>
          </ac:picMkLst>
        </pc:picChg>
        <pc:picChg chg="del">
          <ac:chgData name="Lutticken,Ian" userId="7c924bd7-b15d-44ce-a55d-4f6ade4fe12e" providerId="ADAL" clId="{6C4BAF90-A2C1-4B70-BDBE-F79FF00E273A}" dt="2023-12-05T19:45:42.683" v="788" actId="478"/>
          <ac:picMkLst>
            <pc:docMk/>
            <pc:sldMk cId="3726448596" sldId="305"/>
            <ac:picMk id="7" creationId="{1D7302FD-2BB3-7A16-D003-CF093D9EB454}"/>
          </ac:picMkLst>
        </pc:picChg>
      </pc:sldChg>
      <pc:sldChg chg="modSp add mod ord">
        <pc:chgData name="Lutticken,Ian" userId="7c924bd7-b15d-44ce-a55d-4f6ade4fe12e" providerId="ADAL" clId="{6C4BAF90-A2C1-4B70-BDBE-F79FF00E273A}" dt="2023-12-05T20:03:42.982" v="831" actId="20577"/>
        <pc:sldMkLst>
          <pc:docMk/>
          <pc:sldMk cId="2115670252" sldId="306"/>
        </pc:sldMkLst>
        <pc:spChg chg="mod">
          <ac:chgData name="Lutticken,Ian" userId="7c924bd7-b15d-44ce-a55d-4f6ade4fe12e" providerId="ADAL" clId="{6C4BAF90-A2C1-4B70-BDBE-F79FF00E273A}" dt="2023-12-05T20:03:42.982" v="831" actId="20577"/>
          <ac:spMkLst>
            <pc:docMk/>
            <pc:sldMk cId="2115670252" sldId="306"/>
            <ac:spMk id="4" creationId="{B7039A79-FB37-4AA0-9E71-5EA1A2DE632F}"/>
          </ac:spMkLst>
        </pc:spChg>
      </pc:sldChg>
      <pc:sldChg chg="addSp delSp modSp add mod ord modNotesTx">
        <pc:chgData name="Lutticken,Ian" userId="7c924bd7-b15d-44ce-a55d-4f6ade4fe12e" providerId="ADAL" clId="{6C4BAF90-A2C1-4B70-BDBE-F79FF00E273A}" dt="2023-12-05T20:09:22.828" v="967" actId="20577"/>
        <pc:sldMkLst>
          <pc:docMk/>
          <pc:sldMk cId="3080419388" sldId="307"/>
        </pc:sldMkLst>
        <pc:spChg chg="del">
          <ac:chgData name="Lutticken,Ian" userId="7c924bd7-b15d-44ce-a55d-4f6ade4fe12e" providerId="ADAL" clId="{6C4BAF90-A2C1-4B70-BDBE-F79FF00E273A}" dt="2023-12-05T20:06:10.542" v="865" actId="478"/>
          <ac:spMkLst>
            <pc:docMk/>
            <pc:sldMk cId="3080419388" sldId="307"/>
            <ac:spMk id="3" creationId="{E414D59D-3D84-C108-5BB0-BD2B039D6B46}"/>
          </ac:spMkLst>
        </pc:spChg>
        <pc:spChg chg="mod">
          <ac:chgData name="Lutticken,Ian" userId="7c924bd7-b15d-44ce-a55d-4f6ade4fe12e" providerId="ADAL" clId="{6C4BAF90-A2C1-4B70-BDBE-F79FF00E273A}" dt="2023-12-05T20:04:06.154" v="858" actId="20577"/>
          <ac:spMkLst>
            <pc:docMk/>
            <pc:sldMk cId="3080419388" sldId="307"/>
            <ac:spMk id="4" creationId="{DE258EB7-D90B-43FD-9A2B-AA508BBAE6E2}"/>
          </ac:spMkLst>
        </pc:spChg>
        <pc:spChg chg="add mod">
          <ac:chgData name="Lutticken,Ian" userId="7c924bd7-b15d-44ce-a55d-4f6ade4fe12e" providerId="ADAL" clId="{6C4BAF90-A2C1-4B70-BDBE-F79FF00E273A}" dt="2023-12-05T20:09:22.828" v="967" actId="20577"/>
          <ac:spMkLst>
            <pc:docMk/>
            <pc:sldMk cId="3080419388" sldId="307"/>
            <ac:spMk id="5" creationId="{292CF0D8-FE67-B5E8-7C86-102D665CBA1D}"/>
          </ac:spMkLst>
        </pc:spChg>
        <pc:picChg chg="del">
          <ac:chgData name="Lutticken,Ian" userId="7c924bd7-b15d-44ce-a55d-4f6ade4fe12e" providerId="ADAL" clId="{6C4BAF90-A2C1-4B70-BDBE-F79FF00E273A}" dt="2023-12-05T20:06:08.054" v="864" actId="478"/>
          <ac:picMkLst>
            <pc:docMk/>
            <pc:sldMk cId="3080419388" sldId="307"/>
            <ac:picMk id="2" creationId="{0837334D-7C81-D2AF-9318-3F7E016726C2}"/>
          </ac:picMkLst>
        </pc:picChg>
        <pc:picChg chg="add mod">
          <ac:chgData name="Lutticken,Ian" userId="7c924bd7-b15d-44ce-a55d-4f6ade4fe12e" providerId="ADAL" clId="{6C4BAF90-A2C1-4B70-BDBE-F79FF00E273A}" dt="2023-12-05T20:06:23.220" v="869" actId="1076"/>
          <ac:picMkLst>
            <pc:docMk/>
            <pc:sldMk cId="3080419388" sldId="307"/>
            <ac:picMk id="1026" creationId="{3881E90C-8184-7B9D-D726-C4CF8AC1C5A2}"/>
          </ac:picMkLst>
        </pc:picChg>
      </pc:sldChg>
      <pc:sldChg chg="modSp add mod ord">
        <pc:chgData name="Lutticken,Ian" userId="7c924bd7-b15d-44ce-a55d-4f6ade4fe12e" providerId="ADAL" clId="{6C4BAF90-A2C1-4B70-BDBE-F79FF00E273A}" dt="2023-12-05T20:13:19.731" v="1027" actId="1076"/>
        <pc:sldMkLst>
          <pc:docMk/>
          <pc:sldMk cId="2261717225" sldId="308"/>
        </pc:sldMkLst>
        <pc:spChg chg="mod">
          <ac:chgData name="Lutticken,Ian" userId="7c924bd7-b15d-44ce-a55d-4f6ade4fe12e" providerId="ADAL" clId="{6C4BAF90-A2C1-4B70-BDBE-F79FF00E273A}" dt="2023-12-05T20:13:19.731" v="1027" actId="1076"/>
          <ac:spMkLst>
            <pc:docMk/>
            <pc:sldMk cId="2261717225" sldId="308"/>
            <ac:spMk id="4" creationId="{B7039A79-FB37-4AA0-9E71-5EA1A2DE632F}"/>
          </ac:spMkLst>
        </pc:spChg>
      </pc:sldChg>
      <pc:sldChg chg="addSp delSp modSp add mod ord modNotesTx">
        <pc:chgData name="Lutticken,Ian" userId="7c924bd7-b15d-44ce-a55d-4f6ade4fe12e" providerId="ADAL" clId="{6C4BAF90-A2C1-4B70-BDBE-F79FF00E273A}" dt="2023-12-05T20:16:03.554" v="1141" actId="20577"/>
        <pc:sldMkLst>
          <pc:docMk/>
          <pc:sldMk cId="585531016" sldId="309"/>
        </pc:sldMkLst>
        <pc:spChg chg="mod">
          <ac:chgData name="Lutticken,Ian" userId="7c924bd7-b15d-44ce-a55d-4f6ade4fe12e" providerId="ADAL" clId="{6C4BAF90-A2C1-4B70-BDBE-F79FF00E273A}" dt="2023-12-05T20:15:12.900" v="1093" actId="20577"/>
          <ac:spMkLst>
            <pc:docMk/>
            <pc:sldMk cId="585531016" sldId="309"/>
            <ac:spMk id="4" creationId="{DE258EB7-D90B-43FD-9A2B-AA508BBAE6E2}"/>
          </ac:spMkLst>
        </pc:spChg>
        <pc:picChg chg="add mod">
          <ac:chgData name="Lutticken,Ian" userId="7c924bd7-b15d-44ce-a55d-4f6ade4fe12e" providerId="ADAL" clId="{6C4BAF90-A2C1-4B70-BDBE-F79FF00E273A}" dt="2023-12-05T20:15:32.114" v="1097" actId="1076"/>
          <ac:picMkLst>
            <pc:docMk/>
            <pc:sldMk cId="585531016" sldId="309"/>
            <ac:picMk id="2" creationId="{FD87ABEA-A82F-1A5F-5C99-C61C73B4C537}"/>
          </ac:picMkLst>
        </pc:picChg>
        <pc:picChg chg="del">
          <ac:chgData name="Lutticken,Ian" userId="7c924bd7-b15d-44ce-a55d-4f6ade4fe12e" providerId="ADAL" clId="{6C4BAF90-A2C1-4B70-BDBE-F79FF00E273A}" dt="2023-12-05T20:15:15.634" v="1094" actId="478"/>
          <ac:picMkLst>
            <pc:docMk/>
            <pc:sldMk cId="585531016" sldId="309"/>
            <ac:picMk id="1026" creationId="{3881E90C-8184-7B9D-D726-C4CF8AC1C5A2}"/>
          </ac:picMkLst>
        </pc:picChg>
      </pc:sldChg>
      <pc:sldChg chg="modSp add mod ord">
        <pc:chgData name="Lutticken,Ian" userId="7c924bd7-b15d-44ce-a55d-4f6ade4fe12e" providerId="ADAL" clId="{6C4BAF90-A2C1-4B70-BDBE-F79FF00E273A}" dt="2023-12-05T20:19:57.463" v="1280" actId="20577"/>
        <pc:sldMkLst>
          <pc:docMk/>
          <pc:sldMk cId="3937088441" sldId="310"/>
        </pc:sldMkLst>
        <pc:spChg chg="mod">
          <ac:chgData name="Lutticken,Ian" userId="7c924bd7-b15d-44ce-a55d-4f6ade4fe12e" providerId="ADAL" clId="{6C4BAF90-A2C1-4B70-BDBE-F79FF00E273A}" dt="2023-12-05T20:19:09.157" v="1191" actId="20577"/>
          <ac:spMkLst>
            <pc:docMk/>
            <pc:sldMk cId="3937088441" sldId="310"/>
            <ac:spMk id="4" creationId="{ABB44DA2-2BB4-4423-ABB4-2088ABA6D5BF}"/>
          </ac:spMkLst>
        </pc:spChg>
        <pc:spChg chg="mod">
          <ac:chgData name="Lutticken,Ian" userId="7c924bd7-b15d-44ce-a55d-4f6ade4fe12e" providerId="ADAL" clId="{6C4BAF90-A2C1-4B70-BDBE-F79FF00E273A}" dt="2023-12-05T20:19:57.463" v="1280" actId="20577"/>
          <ac:spMkLst>
            <pc:docMk/>
            <pc:sldMk cId="3937088441" sldId="310"/>
            <ac:spMk id="5" creationId="{01CE7849-C1C5-4ABE-9B84-7BDFD550368E}"/>
          </ac:spMkLst>
        </pc:spChg>
      </pc:sldChg>
      <pc:sldChg chg="modSp add mod ord modNotesTx">
        <pc:chgData name="Lutticken,Ian" userId="7c924bd7-b15d-44ce-a55d-4f6ade4fe12e" providerId="ADAL" clId="{6C4BAF90-A2C1-4B70-BDBE-F79FF00E273A}" dt="2023-12-05T20:21:26.305" v="1303" actId="20577"/>
        <pc:sldMkLst>
          <pc:docMk/>
          <pc:sldMk cId="623244940" sldId="311"/>
        </pc:sldMkLst>
        <pc:spChg chg="mod">
          <ac:chgData name="Lutticken,Ian" userId="7c924bd7-b15d-44ce-a55d-4f6ade4fe12e" providerId="ADAL" clId="{6C4BAF90-A2C1-4B70-BDBE-F79FF00E273A}" dt="2023-12-05T20:21:17.790" v="1301" actId="1076"/>
          <ac:spMkLst>
            <pc:docMk/>
            <pc:sldMk cId="623244940" sldId="311"/>
            <ac:spMk id="4" creationId="{B7039A79-FB37-4AA0-9E71-5EA1A2DE632F}"/>
          </ac:spMkLst>
        </pc:spChg>
      </pc:sldChg>
      <pc:sldChg chg="modSp add mod ord">
        <pc:chgData name="Lutticken,Ian" userId="7c924bd7-b15d-44ce-a55d-4f6ade4fe12e" providerId="ADAL" clId="{6C4BAF90-A2C1-4B70-BDBE-F79FF00E273A}" dt="2023-12-05T20:23:16.816" v="1404" actId="20577"/>
        <pc:sldMkLst>
          <pc:docMk/>
          <pc:sldMk cId="248021896" sldId="312"/>
        </pc:sldMkLst>
        <pc:spChg chg="mod">
          <ac:chgData name="Lutticken,Ian" userId="7c924bd7-b15d-44ce-a55d-4f6ade4fe12e" providerId="ADAL" clId="{6C4BAF90-A2C1-4B70-BDBE-F79FF00E273A}" dt="2023-12-05T20:21:58.456" v="1318" actId="20577"/>
          <ac:spMkLst>
            <pc:docMk/>
            <pc:sldMk cId="248021896" sldId="312"/>
            <ac:spMk id="4" creationId="{ABB44DA2-2BB4-4423-ABB4-2088ABA6D5BF}"/>
          </ac:spMkLst>
        </pc:spChg>
        <pc:spChg chg="mod">
          <ac:chgData name="Lutticken,Ian" userId="7c924bd7-b15d-44ce-a55d-4f6ade4fe12e" providerId="ADAL" clId="{6C4BAF90-A2C1-4B70-BDBE-F79FF00E273A}" dt="2023-12-05T20:23:16.816" v="1404" actId="20577"/>
          <ac:spMkLst>
            <pc:docMk/>
            <pc:sldMk cId="248021896" sldId="312"/>
            <ac:spMk id="5" creationId="{01CE7849-C1C5-4ABE-9B84-7BDFD550368E}"/>
          </ac:spMkLst>
        </pc:spChg>
      </pc:sldChg>
      <pc:sldChg chg="add ord">
        <pc:chgData name="Lutticken,Ian" userId="7c924bd7-b15d-44ce-a55d-4f6ade4fe12e" providerId="ADAL" clId="{6C4BAF90-A2C1-4B70-BDBE-F79FF00E273A}" dt="2023-12-05T20:24:37.894" v="1407"/>
        <pc:sldMkLst>
          <pc:docMk/>
          <pc:sldMk cId="1441590728" sldId="313"/>
        </pc:sldMkLst>
      </pc:sldChg>
    </pc:docChg>
  </pc:docChgLst>
  <pc:docChgLst>
    <pc:chgData name="Lutticken,Ian" userId="7c924bd7-b15d-44ce-a55d-4f6ade4fe12e" providerId="ADAL" clId="{5B27DA9C-2F3C-43B1-A21D-151751618BDD}"/>
    <pc:docChg chg="undo redo custSel addSld delSld modSld sldOrd modSection">
      <pc:chgData name="Lutticken,Ian" userId="7c924bd7-b15d-44ce-a55d-4f6ade4fe12e" providerId="ADAL" clId="{5B27DA9C-2F3C-43B1-A21D-151751618BDD}" dt="2023-12-08T20:53:27.237" v="726" actId="2696"/>
      <pc:docMkLst>
        <pc:docMk/>
      </pc:docMkLst>
      <pc:sldChg chg="modSp mod modNotesTx">
        <pc:chgData name="Lutticken,Ian" userId="7c924bd7-b15d-44ce-a55d-4f6ade4fe12e" providerId="ADAL" clId="{5B27DA9C-2F3C-43B1-A21D-151751618BDD}" dt="2023-12-08T19:36:14.422" v="59" actId="20577"/>
        <pc:sldMkLst>
          <pc:docMk/>
          <pc:sldMk cId="857287555" sldId="275"/>
        </pc:sldMkLst>
        <pc:spChg chg="mod">
          <ac:chgData name="Lutticken,Ian" userId="7c924bd7-b15d-44ce-a55d-4f6ade4fe12e" providerId="ADAL" clId="{5B27DA9C-2F3C-43B1-A21D-151751618BDD}" dt="2023-12-08T19:36:14.422" v="59" actId="20577"/>
          <ac:spMkLst>
            <pc:docMk/>
            <pc:sldMk cId="857287555" sldId="275"/>
            <ac:spMk id="6" creationId="{9C7AEA56-28DE-4C7F-B29E-CBA1FAF09F68}"/>
          </ac:spMkLst>
        </pc:spChg>
      </pc:sldChg>
      <pc:sldChg chg="modSp mod">
        <pc:chgData name="Lutticken,Ian" userId="7c924bd7-b15d-44ce-a55d-4f6ade4fe12e" providerId="ADAL" clId="{5B27DA9C-2F3C-43B1-A21D-151751618BDD}" dt="2023-12-08T19:37:49.862" v="94" actId="20577"/>
        <pc:sldMkLst>
          <pc:docMk/>
          <pc:sldMk cId="3666390837" sldId="279"/>
        </pc:sldMkLst>
        <pc:spChg chg="mod">
          <ac:chgData name="Lutticken,Ian" userId="7c924bd7-b15d-44ce-a55d-4f6ade4fe12e" providerId="ADAL" clId="{5B27DA9C-2F3C-43B1-A21D-151751618BDD}" dt="2023-12-08T19:37:49.862" v="94" actId="20577"/>
          <ac:spMkLst>
            <pc:docMk/>
            <pc:sldMk cId="3666390837" sldId="279"/>
            <ac:spMk id="4" creationId="{B7039A79-FB37-4AA0-9E71-5EA1A2DE632F}"/>
          </ac:spMkLst>
        </pc:spChg>
      </pc:sldChg>
      <pc:sldChg chg="modSp mod modNotesTx">
        <pc:chgData name="Lutticken,Ian" userId="7c924bd7-b15d-44ce-a55d-4f6ade4fe12e" providerId="ADAL" clId="{5B27DA9C-2F3C-43B1-A21D-151751618BDD}" dt="2023-12-08T19:37:18.312" v="62" actId="20577"/>
        <pc:sldMkLst>
          <pc:docMk/>
          <pc:sldMk cId="2691342478" sldId="284"/>
        </pc:sldMkLst>
        <pc:spChg chg="mod">
          <ac:chgData name="Lutticken,Ian" userId="7c924bd7-b15d-44ce-a55d-4f6ade4fe12e" providerId="ADAL" clId="{5B27DA9C-2F3C-43B1-A21D-151751618BDD}" dt="2023-12-08T19:34:37.211" v="32" actId="20577"/>
          <ac:spMkLst>
            <pc:docMk/>
            <pc:sldMk cId="2691342478" sldId="284"/>
            <ac:spMk id="4" creationId="{DE258EB7-D90B-43FD-9A2B-AA508BBAE6E2}"/>
          </ac:spMkLst>
        </pc:spChg>
        <pc:spChg chg="mod">
          <ac:chgData name="Lutticken,Ian" userId="7c924bd7-b15d-44ce-a55d-4f6ade4fe12e" providerId="ADAL" clId="{5B27DA9C-2F3C-43B1-A21D-151751618BDD}" dt="2023-12-08T19:35:11.112" v="35" actId="20577"/>
          <ac:spMkLst>
            <pc:docMk/>
            <pc:sldMk cId="2691342478" sldId="284"/>
            <ac:spMk id="5" creationId="{777B6683-16C7-49CA-8A17-7AE3DB1EF13B}"/>
          </ac:spMkLst>
        </pc:spChg>
      </pc:sldChg>
      <pc:sldChg chg="modSp mod ord">
        <pc:chgData name="Lutticken,Ian" userId="7c924bd7-b15d-44ce-a55d-4f6ade4fe12e" providerId="ADAL" clId="{5B27DA9C-2F3C-43B1-A21D-151751618BDD}" dt="2023-12-08T19:55:03.732" v="342"/>
        <pc:sldMkLst>
          <pc:docMk/>
          <pc:sldMk cId="1153625013" sldId="285"/>
        </pc:sldMkLst>
        <pc:spChg chg="mod">
          <ac:chgData name="Lutticken,Ian" userId="7c924bd7-b15d-44ce-a55d-4f6ade4fe12e" providerId="ADAL" clId="{5B27DA9C-2F3C-43B1-A21D-151751618BDD}" dt="2023-12-08T19:55:03.732" v="342"/>
          <ac:spMkLst>
            <pc:docMk/>
            <pc:sldMk cId="1153625013" sldId="285"/>
            <ac:spMk id="4" creationId="{B7039A79-FB37-4AA0-9E71-5EA1A2DE632F}"/>
          </ac:spMkLst>
        </pc:spChg>
      </pc:sldChg>
      <pc:sldChg chg="modSp mod ord">
        <pc:chgData name="Lutticken,Ian" userId="7c924bd7-b15d-44ce-a55d-4f6ade4fe12e" providerId="ADAL" clId="{5B27DA9C-2F3C-43B1-A21D-151751618BDD}" dt="2023-12-08T20:08:09.732" v="404"/>
        <pc:sldMkLst>
          <pc:docMk/>
          <pc:sldMk cId="2128048737" sldId="286"/>
        </pc:sldMkLst>
        <pc:spChg chg="mod">
          <ac:chgData name="Lutticken,Ian" userId="7c924bd7-b15d-44ce-a55d-4f6ade4fe12e" providerId="ADAL" clId="{5B27DA9C-2F3C-43B1-A21D-151751618BDD}" dt="2023-12-08T20:08:09.732" v="404"/>
          <ac:spMkLst>
            <pc:docMk/>
            <pc:sldMk cId="2128048737" sldId="286"/>
            <ac:spMk id="4" creationId="{B7039A79-FB37-4AA0-9E71-5EA1A2DE632F}"/>
          </ac:spMkLst>
        </pc:spChg>
      </pc:sldChg>
      <pc:sldChg chg="addSp delSp modSp mod modNotesTx">
        <pc:chgData name="Lutticken,Ian" userId="7c924bd7-b15d-44ce-a55d-4f6ade4fe12e" providerId="ADAL" clId="{5B27DA9C-2F3C-43B1-A21D-151751618BDD}" dt="2023-12-08T19:46:40.179" v="162"/>
        <pc:sldMkLst>
          <pc:docMk/>
          <pc:sldMk cId="1980667377" sldId="296"/>
        </pc:sldMkLst>
        <pc:spChg chg="del">
          <ac:chgData name="Lutticken,Ian" userId="7c924bd7-b15d-44ce-a55d-4f6ade4fe12e" providerId="ADAL" clId="{5B27DA9C-2F3C-43B1-A21D-151751618BDD}" dt="2023-12-08T19:39:33.713" v="128" actId="478"/>
          <ac:spMkLst>
            <pc:docMk/>
            <pc:sldMk cId="1980667377" sldId="296"/>
            <ac:spMk id="3" creationId="{E84836BF-7EF6-094C-4193-E078950F1BBF}"/>
          </ac:spMkLst>
        </pc:spChg>
        <pc:spChg chg="mod">
          <ac:chgData name="Lutticken,Ian" userId="7c924bd7-b15d-44ce-a55d-4f6ade4fe12e" providerId="ADAL" clId="{5B27DA9C-2F3C-43B1-A21D-151751618BDD}" dt="2023-12-08T19:39:27.206" v="124" actId="20577"/>
          <ac:spMkLst>
            <pc:docMk/>
            <pc:sldMk cId="1980667377" sldId="296"/>
            <ac:spMk id="4" creationId="{DE258EB7-D90B-43FD-9A2B-AA508BBAE6E2}"/>
          </ac:spMkLst>
        </pc:spChg>
        <pc:spChg chg="add mod">
          <ac:chgData name="Lutticken,Ian" userId="7c924bd7-b15d-44ce-a55d-4f6ade4fe12e" providerId="ADAL" clId="{5B27DA9C-2F3C-43B1-A21D-151751618BDD}" dt="2023-12-08T19:46:40.179" v="162"/>
          <ac:spMkLst>
            <pc:docMk/>
            <pc:sldMk cId="1980667377" sldId="296"/>
            <ac:spMk id="5" creationId="{615D7D9E-D2F3-595E-69EC-51E97B92AFF0}"/>
          </ac:spMkLst>
        </pc:spChg>
        <pc:spChg chg="del">
          <ac:chgData name="Lutticken,Ian" userId="7c924bd7-b15d-44ce-a55d-4f6ade4fe12e" providerId="ADAL" clId="{5B27DA9C-2F3C-43B1-A21D-151751618BDD}" dt="2023-12-08T19:39:34.807" v="129" actId="478"/>
          <ac:spMkLst>
            <pc:docMk/>
            <pc:sldMk cId="1980667377" sldId="296"/>
            <ac:spMk id="6" creationId="{19D67E4F-6970-19B6-8991-79560E7BABA2}"/>
          </ac:spMkLst>
        </pc:spChg>
        <pc:spChg chg="del">
          <ac:chgData name="Lutticken,Ian" userId="7c924bd7-b15d-44ce-a55d-4f6ade4fe12e" providerId="ADAL" clId="{5B27DA9C-2F3C-43B1-A21D-151751618BDD}" dt="2023-12-08T19:39:32.127" v="127" actId="478"/>
          <ac:spMkLst>
            <pc:docMk/>
            <pc:sldMk cId="1980667377" sldId="296"/>
            <ac:spMk id="7" creationId="{50637492-02F9-DD1E-2E46-372569F0872C}"/>
          </ac:spMkLst>
        </pc:spChg>
        <pc:picChg chg="add mod modCrop">
          <ac:chgData name="Lutticken,Ian" userId="7c924bd7-b15d-44ce-a55d-4f6ade4fe12e" providerId="ADAL" clId="{5B27DA9C-2F3C-43B1-A21D-151751618BDD}" dt="2023-12-08T19:40:14.179" v="138" actId="1076"/>
          <ac:picMkLst>
            <pc:docMk/>
            <pc:sldMk cId="1980667377" sldId="296"/>
            <ac:picMk id="2" creationId="{22535B30-5A6D-3F6A-F91C-E13E17DA4B71}"/>
          </ac:picMkLst>
        </pc:picChg>
        <pc:picChg chg="del">
          <ac:chgData name="Lutticken,Ian" userId="7c924bd7-b15d-44ce-a55d-4f6ade4fe12e" providerId="ADAL" clId="{5B27DA9C-2F3C-43B1-A21D-151751618BDD}" dt="2023-12-08T19:39:30.629" v="126" actId="478"/>
          <ac:picMkLst>
            <pc:docMk/>
            <pc:sldMk cId="1980667377" sldId="296"/>
            <ac:picMk id="8" creationId="{EB1D9ED0-B775-C424-610B-6BBD81AC3119}"/>
          </ac:picMkLst>
        </pc:picChg>
        <pc:picChg chg="del">
          <ac:chgData name="Lutticken,Ian" userId="7c924bd7-b15d-44ce-a55d-4f6ade4fe12e" providerId="ADAL" clId="{5B27DA9C-2F3C-43B1-A21D-151751618BDD}" dt="2023-12-08T19:39:29.649" v="125" actId="478"/>
          <ac:picMkLst>
            <pc:docMk/>
            <pc:sldMk cId="1980667377" sldId="296"/>
            <ac:picMk id="3074" creationId="{E493F914-1966-F8FB-B992-C417FA5F2F2C}"/>
          </ac:picMkLst>
        </pc:picChg>
      </pc:sldChg>
      <pc:sldChg chg="addSp delSp modSp mod ord modNotesTx">
        <pc:chgData name="Lutticken,Ian" userId="7c924bd7-b15d-44ce-a55d-4f6ade4fe12e" providerId="ADAL" clId="{5B27DA9C-2F3C-43B1-A21D-151751618BDD}" dt="2023-12-08T20:13:00.015" v="431" actId="1076"/>
        <pc:sldMkLst>
          <pc:docMk/>
          <pc:sldMk cId="243329590" sldId="299"/>
        </pc:sldMkLst>
        <pc:spChg chg="add mod">
          <ac:chgData name="Lutticken,Ian" userId="7c924bd7-b15d-44ce-a55d-4f6ade4fe12e" providerId="ADAL" clId="{5B27DA9C-2F3C-43B1-A21D-151751618BDD}" dt="2023-12-08T20:13:00.015" v="431" actId="1076"/>
          <ac:spMkLst>
            <pc:docMk/>
            <pc:sldMk cId="243329590" sldId="299"/>
            <ac:spMk id="3" creationId="{5D39305D-F302-DA4B-D93C-BA4842F40910}"/>
          </ac:spMkLst>
        </pc:spChg>
        <pc:spChg chg="mod">
          <ac:chgData name="Lutticken,Ian" userId="7c924bd7-b15d-44ce-a55d-4f6ade4fe12e" providerId="ADAL" clId="{5B27DA9C-2F3C-43B1-A21D-151751618BDD}" dt="2023-12-08T20:07:26.123" v="397" actId="20577"/>
          <ac:spMkLst>
            <pc:docMk/>
            <pc:sldMk cId="243329590" sldId="299"/>
            <ac:spMk id="4" creationId="{DE258EB7-D90B-43FD-9A2B-AA508BBAE6E2}"/>
          </ac:spMkLst>
        </pc:spChg>
        <pc:picChg chg="del">
          <ac:chgData name="Lutticken,Ian" userId="7c924bd7-b15d-44ce-a55d-4f6ade4fe12e" providerId="ADAL" clId="{5B27DA9C-2F3C-43B1-A21D-151751618BDD}" dt="2023-12-08T20:02:40.005" v="345" actId="478"/>
          <ac:picMkLst>
            <pc:docMk/>
            <pc:sldMk cId="243329590" sldId="299"/>
            <ac:picMk id="2" creationId="{E93A5525-DFB7-1A32-195D-DE2846F2A265}"/>
          </ac:picMkLst>
        </pc:picChg>
        <pc:picChg chg="add mod">
          <ac:chgData name="Lutticken,Ian" userId="7c924bd7-b15d-44ce-a55d-4f6ade4fe12e" providerId="ADAL" clId="{5B27DA9C-2F3C-43B1-A21D-151751618BDD}" dt="2023-12-08T20:06:28.623" v="377" actId="1076"/>
          <ac:picMkLst>
            <pc:docMk/>
            <pc:sldMk cId="243329590" sldId="299"/>
            <ac:picMk id="1026" creationId="{EAD4A5C3-1699-8C27-ACE6-4B43B072F9C9}"/>
          </ac:picMkLst>
        </pc:picChg>
        <pc:picChg chg="add mod">
          <ac:chgData name="Lutticken,Ian" userId="7c924bd7-b15d-44ce-a55d-4f6ade4fe12e" providerId="ADAL" clId="{5B27DA9C-2F3C-43B1-A21D-151751618BDD}" dt="2023-12-08T20:06:11.936" v="373" actId="1076"/>
          <ac:picMkLst>
            <pc:docMk/>
            <pc:sldMk cId="243329590" sldId="299"/>
            <ac:picMk id="1028" creationId="{5F6116AD-D4D0-2CBF-7EEF-62E691EF902A}"/>
          </ac:picMkLst>
        </pc:picChg>
        <pc:picChg chg="add mod">
          <ac:chgData name="Lutticken,Ian" userId="7c924bd7-b15d-44ce-a55d-4f6ade4fe12e" providerId="ADAL" clId="{5B27DA9C-2F3C-43B1-A21D-151751618BDD}" dt="2023-12-08T20:06:22.325" v="376" actId="1076"/>
          <ac:picMkLst>
            <pc:docMk/>
            <pc:sldMk cId="243329590" sldId="299"/>
            <ac:picMk id="1030" creationId="{B2F47201-6DD9-1BB4-3392-F5BDFF1553C6}"/>
          </ac:picMkLst>
        </pc:picChg>
        <pc:picChg chg="add mod">
          <ac:chgData name="Lutticken,Ian" userId="7c924bd7-b15d-44ce-a55d-4f6ade4fe12e" providerId="ADAL" clId="{5B27DA9C-2F3C-43B1-A21D-151751618BDD}" dt="2023-12-08T20:06:37.205" v="378" actId="1076"/>
          <ac:picMkLst>
            <pc:docMk/>
            <pc:sldMk cId="243329590" sldId="299"/>
            <ac:picMk id="1032" creationId="{3C57FFF5-F38A-FE45-7799-7F8244CEBE15}"/>
          </ac:picMkLst>
        </pc:picChg>
        <pc:picChg chg="add mod">
          <ac:chgData name="Lutticken,Ian" userId="7c924bd7-b15d-44ce-a55d-4f6ade4fe12e" providerId="ADAL" clId="{5B27DA9C-2F3C-43B1-A21D-151751618BDD}" dt="2023-12-08T20:06:18.076" v="375" actId="1076"/>
          <ac:picMkLst>
            <pc:docMk/>
            <pc:sldMk cId="243329590" sldId="299"/>
            <ac:picMk id="1034" creationId="{27C92706-5D47-DEEF-109C-B808B6297DFE}"/>
          </ac:picMkLst>
        </pc:picChg>
      </pc:sldChg>
      <pc:sldChg chg="addSp delSp modSp mod modNotesTx">
        <pc:chgData name="Lutticken,Ian" userId="7c924bd7-b15d-44ce-a55d-4f6ade4fe12e" providerId="ADAL" clId="{5B27DA9C-2F3C-43B1-A21D-151751618BDD}" dt="2023-12-08T20:30:40.315" v="478" actId="1076"/>
        <pc:sldMkLst>
          <pc:docMk/>
          <pc:sldMk cId="1734437879" sldId="300"/>
        </pc:sldMkLst>
        <pc:spChg chg="add del">
          <ac:chgData name="Lutticken,Ian" userId="7c924bd7-b15d-44ce-a55d-4f6ade4fe12e" providerId="ADAL" clId="{5B27DA9C-2F3C-43B1-A21D-151751618BDD}" dt="2023-12-08T20:10:32.861" v="411" actId="22"/>
          <ac:spMkLst>
            <pc:docMk/>
            <pc:sldMk cId="1734437879" sldId="300"/>
            <ac:spMk id="4" creationId="{5F0C743E-5B5A-7FB9-945D-86617DA5F15E}"/>
          </ac:spMkLst>
        </pc:spChg>
        <pc:spChg chg="add mod">
          <ac:chgData name="Lutticken,Ian" userId="7c924bd7-b15d-44ce-a55d-4f6ade4fe12e" providerId="ADAL" clId="{5B27DA9C-2F3C-43B1-A21D-151751618BDD}" dt="2023-12-08T20:30:40.315" v="478" actId="1076"/>
          <ac:spMkLst>
            <pc:docMk/>
            <pc:sldMk cId="1734437879" sldId="300"/>
            <ac:spMk id="5" creationId="{C4AED4D6-8D13-7013-CE0E-44DA987FFE05}"/>
          </ac:spMkLst>
        </pc:spChg>
        <pc:picChg chg="del">
          <ac:chgData name="Lutticken,Ian" userId="7c924bd7-b15d-44ce-a55d-4f6ade4fe12e" providerId="ADAL" clId="{5B27DA9C-2F3C-43B1-A21D-151751618BDD}" dt="2023-12-08T20:10:14.365" v="409" actId="478"/>
          <ac:picMkLst>
            <pc:docMk/>
            <pc:sldMk cId="1734437879" sldId="300"/>
            <ac:picMk id="3" creationId="{DF0DC23B-98DC-1B78-83DC-83F83A37677A}"/>
          </ac:picMkLst>
        </pc:picChg>
        <pc:picChg chg="add del mod">
          <ac:chgData name="Lutticken,Ian" userId="7c924bd7-b15d-44ce-a55d-4f6ade4fe12e" providerId="ADAL" clId="{5B27DA9C-2F3C-43B1-A21D-151751618BDD}" dt="2023-12-08T20:26:05.058" v="435" actId="478"/>
          <ac:picMkLst>
            <pc:docMk/>
            <pc:sldMk cId="1734437879" sldId="300"/>
            <ac:picMk id="2050" creationId="{2EF9821B-9521-1EB0-2311-592FE953AD10}"/>
          </ac:picMkLst>
        </pc:picChg>
        <pc:picChg chg="add mod">
          <ac:chgData name="Lutticken,Ian" userId="7c924bd7-b15d-44ce-a55d-4f6ade4fe12e" providerId="ADAL" clId="{5B27DA9C-2F3C-43B1-A21D-151751618BDD}" dt="2023-12-08T20:26:15.277" v="438" actId="1076"/>
          <ac:picMkLst>
            <pc:docMk/>
            <pc:sldMk cId="1734437879" sldId="300"/>
            <ac:picMk id="2052" creationId="{0449BD2B-8BAA-91A2-001F-3FBB8683231F}"/>
          </ac:picMkLst>
        </pc:picChg>
      </pc:sldChg>
      <pc:sldChg chg="del">
        <pc:chgData name="Lutticken,Ian" userId="7c924bd7-b15d-44ce-a55d-4f6ade4fe12e" providerId="ADAL" clId="{5B27DA9C-2F3C-43B1-A21D-151751618BDD}" dt="2023-12-08T20:53:27.237" v="726" actId="2696"/>
        <pc:sldMkLst>
          <pc:docMk/>
          <pc:sldMk cId="2834091464" sldId="301"/>
        </pc:sldMkLst>
      </pc:sldChg>
      <pc:sldChg chg="del">
        <pc:chgData name="Lutticken,Ian" userId="7c924bd7-b15d-44ce-a55d-4f6ade4fe12e" providerId="ADAL" clId="{5B27DA9C-2F3C-43B1-A21D-151751618BDD}" dt="2023-12-08T20:53:27.237" v="726" actId="2696"/>
        <pc:sldMkLst>
          <pc:docMk/>
          <pc:sldMk cId="2796525410" sldId="302"/>
        </pc:sldMkLst>
      </pc:sldChg>
      <pc:sldChg chg="del">
        <pc:chgData name="Lutticken,Ian" userId="7c924bd7-b15d-44ce-a55d-4f6ade4fe12e" providerId="ADAL" clId="{5B27DA9C-2F3C-43B1-A21D-151751618BDD}" dt="2023-12-08T20:53:27.237" v="726" actId="2696"/>
        <pc:sldMkLst>
          <pc:docMk/>
          <pc:sldMk cId="3147409959" sldId="303"/>
        </pc:sldMkLst>
      </pc:sldChg>
      <pc:sldChg chg="del">
        <pc:chgData name="Lutticken,Ian" userId="7c924bd7-b15d-44ce-a55d-4f6ade4fe12e" providerId="ADAL" clId="{5B27DA9C-2F3C-43B1-A21D-151751618BDD}" dt="2023-12-08T20:53:27.237" v="726" actId="2696"/>
        <pc:sldMkLst>
          <pc:docMk/>
          <pc:sldMk cId="2686796755" sldId="304"/>
        </pc:sldMkLst>
      </pc:sldChg>
      <pc:sldChg chg="del">
        <pc:chgData name="Lutticken,Ian" userId="7c924bd7-b15d-44ce-a55d-4f6ade4fe12e" providerId="ADAL" clId="{5B27DA9C-2F3C-43B1-A21D-151751618BDD}" dt="2023-12-08T20:53:27.237" v="726" actId="2696"/>
        <pc:sldMkLst>
          <pc:docMk/>
          <pc:sldMk cId="3726448596" sldId="305"/>
        </pc:sldMkLst>
      </pc:sldChg>
      <pc:sldChg chg="del">
        <pc:chgData name="Lutticken,Ian" userId="7c924bd7-b15d-44ce-a55d-4f6ade4fe12e" providerId="ADAL" clId="{5B27DA9C-2F3C-43B1-A21D-151751618BDD}" dt="2023-12-08T20:53:27.237" v="726" actId="2696"/>
        <pc:sldMkLst>
          <pc:docMk/>
          <pc:sldMk cId="2115670252" sldId="306"/>
        </pc:sldMkLst>
      </pc:sldChg>
      <pc:sldChg chg="del">
        <pc:chgData name="Lutticken,Ian" userId="7c924bd7-b15d-44ce-a55d-4f6ade4fe12e" providerId="ADAL" clId="{5B27DA9C-2F3C-43B1-A21D-151751618BDD}" dt="2023-12-08T20:53:27.237" v="726" actId="2696"/>
        <pc:sldMkLst>
          <pc:docMk/>
          <pc:sldMk cId="3080419388" sldId="307"/>
        </pc:sldMkLst>
      </pc:sldChg>
      <pc:sldChg chg="del">
        <pc:chgData name="Lutticken,Ian" userId="7c924bd7-b15d-44ce-a55d-4f6ade4fe12e" providerId="ADAL" clId="{5B27DA9C-2F3C-43B1-A21D-151751618BDD}" dt="2023-12-08T20:53:27.237" v="726" actId="2696"/>
        <pc:sldMkLst>
          <pc:docMk/>
          <pc:sldMk cId="2261717225" sldId="308"/>
        </pc:sldMkLst>
      </pc:sldChg>
      <pc:sldChg chg="del">
        <pc:chgData name="Lutticken,Ian" userId="7c924bd7-b15d-44ce-a55d-4f6ade4fe12e" providerId="ADAL" clId="{5B27DA9C-2F3C-43B1-A21D-151751618BDD}" dt="2023-12-08T20:53:27.237" v="726" actId="2696"/>
        <pc:sldMkLst>
          <pc:docMk/>
          <pc:sldMk cId="585531016" sldId="309"/>
        </pc:sldMkLst>
      </pc:sldChg>
      <pc:sldChg chg="modSp mod ord">
        <pc:chgData name="Lutticken,Ian" userId="7c924bd7-b15d-44ce-a55d-4f6ade4fe12e" providerId="ADAL" clId="{5B27DA9C-2F3C-43B1-A21D-151751618BDD}" dt="2023-12-08T20:53:05.092" v="725"/>
        <pc:sldMkLst>
          <pc:docMk/>
          <pc:sldMk cId="3937088441" sldId="310"/>
        </pc:sldMkLst>
        <pc:spChg chg="mod">
          <ac:chgData name="Lutticken,Ian" userId="7c924bd7-b15d-44ce-a55d-4f6ade4fe12e" providerId="ADAL" clId="{5B27DA9C-2F3C-43B1-A21D-151751618BDD}" dt="2023-12-08T20:51:27.876" v="604" actId="20577"/>
          <ac:spMkLst>
            <pc:docMk/>
            <pc:sldMk cId="3937088441" sldId="310"/>
            <ac:spMk id="4" creationId="{ABB44DA2-2BB4-4423-ABB4-2088ABA6D5BF}"/>
          </ac:spMkLst>
        </pc:spChg>
        <pc:spChg chg="mod">
          <ac:chgData name="Lutticken,Ian" userId="7c924bd7-b15d-44ce-a55d-4f6ade4fe12e" providerId="ADAL" clId="{5B27DA9C-2F3C-43B1-A21D-151751618BDD}" dt="2023-12-08T20:52:33.157" v="721" actId="20577"/>
          <ac:spMkLst>
            <pc:docMk/>
            <pc:sldMk cId="3937088441" sldId="310"/>
            <ac:spMk id="5" creationId="{01CE7849-C1C5-4ABE-9B84-7BDFD550368E}"/>
          </ac:spMkLst>
        </pc:spChg>
      </pc:sldChg>
      <pc:sldChg chg="del">
        <pc:chgData name="Lutticken,Ian" userId="7c924bd7-b15d-44ce-a55d-4f6ade4fe12e" providerId="ADAL" clId="{5B27DA9C-2F3C-43B1-A21D-151751618BDD}" dt="2023-12-08T20:53:27.237" v="726" actId="2696"/>
        <pc:sldMkLst>
          <pc:docMk/>
          <pc:sldMk cId="623244940" sldId="311"/>
        </pc:sldMkLst>
      </pc:sldChg>
      <pc:sldChg chg="del">
        <pc:chgData name="Lutticken,Ian" userId="7c924bd7-b15d-44ce-a55d-4f6ade4fe12e" providerId="ADAL" clId="{5B27DA9C-2F3C-43B1-A21D-151751618BDD}" dt="2023-12-08T20:53:27.237" v="726" actId="2696"/>
        <pc:sldMkLst>
          <pc:docMk/>
          <pc:sldMk cId="248021896" sldId="312"/>
        </pc:sldMkLst>
      </pc:sldChg>
      <pc:sldChg chg="ord">
        <pc:chgData name="Lutticken,Ian" userId="7c924bd7-b15d-44ce-a55d-4f6ade4fe12e" providerId="ADAL" clId="{5B27DA9C-2F3C-43B1-A21D-151751618BDD}" dt="2023-12-08T20:53:05.092" v="725"/>
        <pc:sldMkLst>
          <pc:docMk/>
          <pc:sldMk cId="1441590728" sldId="313"/>
        </pc:sldMkLst>
      </pc:sldChg>
      <pc:sldChg chg="addSp delSp modSp add mod modNotesTx">
        <pc:chgData name="Lutticken,Ian" userId="7c924bd7-b15d-44ce-a55d-4f6ade4fe12e" providerId="ADAL" clId="{5B27DA9C-2F3C-43B1-A21D-151751618BDD}" dt="2023-12-08T20:08:29.680" v="405"/>
        <pc:sldMkLst>
          <pc:docMk/>
          <pc:sldMk cId="1970545775" sldId="314"/>
        </pc:sldMkLst>
        <pc:spChg chg="del">
          <ac:chgData name="Lutticken,Ian" userId="7c924bd7-b15d-44ce-a55d-4f6ade4fe12e" providerId="ADAL" clId="{5B27DA9C-2F3C-43B1-A21D-151751618BDD}" dt="2023-12-08T19:43:08.719" v="147" actId="478"/>
          <ac:spMkLst>
            <pc:docMk/>
            <pc:sldMk cId="1970545775" sldId="314"/>
            <ac:spMk id="4" creationId="{DE258EB7-D90B-43FD-9A2B-AA508BBAE6E2}"/>
          </ac:spMkLst>
        </pc:spChg>
        <pc:spChg chg="add del mod">
          <ac:chgData name="Lutticken,Ian" userId="7c924bd7-b15d-44ce-a55d-4f6ade4fe12e" providerId="ADAL" clId="{5B27DA9C-2F3C-43B1-A21D-151751618BDD}" dt="2023-12-08T19:43:17.402" v="151" actId="478"/>
          <ac:spMkLst>
            <pc:docMk/>
            <pc:sldMk cId="1970545775" sldId="314"/>
            <ac:spMk id="5" creationId="{6D2A8F50-E8D2-8BA9-5090-C0FC2250EE60}"/>
          </ac:spMkLst>
        </pc:spChg>
        <pc:picChg chg="del">
          <ac:chgData name="Lutticken,Ian" userId="7c924bd7-b15d-44ce-a55d-4f6ade4fe12e" providerId="ADAL" clId="{5B27DA9C-2F3C-43B1-A21D-151751618BDD}" dt="2023-12-08T19:43:05.532" v="146" actId="478"/>
          <ac:picMkLst>
            <pc:docMk/>
            <pc:sldMk cId="1970545775" sldId="314"/>
            <ac:picMk id="2" creationId="{22535B30-5A6D-3F6A-F91C-E13E17DA4B71}"/>
          </ac:picMkLst>
        </pc:picChg>
        <pc:picChg chg="add mod">
          <ac:chgData name="Lutticken,Ian" userId="7c924bd7-b15d-44ce-a55d-4f6ade4fe12e" providerId="ADAL" clId="{5B27DA9C-2F3C-43B1-A21D-151751618BDD}" dt="2023-12-08T19:43:25.748" v="152" actId="1076"/>
          <ac:picMkLst>
            <pc:docMk/>
            <pc:sldMk cId="1970545775" sldId="314"/>
            <ac:picMk id="6" creationId="{BA2B3FF4-78A5-AEC7-761A-9D9B6A086332}"/>
          </ac:picMkLst>
        </pc:picChg>
      </pc:sldChg>
      <pc:sldChg chg="addSp delSp modSp add mod modNotesTx">
        <pc:chgData name="Lutticken,Ian" userId="7c924bd7-b15d-44ce-a55d-4f6ade4fe12e" providerId="ADAL" clId="{5B27DA9C-2F3C-43B1-A21D-151751618BDD}" dt="2023-12-08T19:54:26.344" v="335" actId="1076"/>
        <pc:sldMkLst>
          <pc:docMk/>
          <pc:sldMk cId="3815769474" sldId="315"/>
        </pc:sldMkLst>
        <pc:spChg chg="add del mod">
          <ac:chgData name="Lutticken,Ian" userId="7c924bd7-b15d-44ce-a55d-4f6ade4fe12e" providerId="ADAL" clId="{5B27DA9C-2F3C-43B1-A21D-151751618BDD}" dt="2023-12-08T19:46:27.854" v="161" actId="478"/>
          <ac:spMkLst>
            <pc:docMk/>
            <pc:sldMk cId="3815769474" sldId="315"/>
            <ac:spMk id="3" creationId="{716FCCB9-3CA7-B5E8-717D-A4C7085704AD}"/>
          </ac:spMkLst>
        </pc:spChg>
        <pc:spChg chg="del">
          <ac:chgData name="Lutticken,Ian" userId="7c924bd7-b15d-44ce-a55d-4f6ade4fe12e" providerId="ADAL" clId="{5B27DA9C-2F3C-43B1-A21D-151751618BDD}" dt="2023-12-08T19:52:42.841" v="214" actId="478"/>
          <ac:spMkLst>
            <pc:docMk/>
            <pc:sldMk cId="3815769474" sldId="315"/>
            <ac:spMk id="4" creationId="{DE258EB7-D90B-43FD-9A2B-AA508BBAE6E2}"/>
          </ac:spMkLst>
        </pc:spChg>
        <pc:spChg chg="mod">
          <ac:chgData name="Lutticken,Ian" userId="7c924bd7-b15d-44ce-a55d-4f6ade4fe12e" providerId="ADAL" clId="{5B27DA9C-2F3C-43B1-A21D-151751618BDD}" dt="2023-12-08T19:51:17.413" v="197" actId="255"/>
          <ac:spMkLst>
            <pc:docMk/>
            <pc:sldMk cId="3815769474" sldId="315"/>
            <ac:spMk id="8" creationId="{7B11EC93-5C4B-AA1C-80E0-00C26D615449}"/>
          </ac:spMkLst>
        </pc:spChg>
        <pc:spChg chg="mod">
          <ac:chgData name="Lutticken,Ian" userId="7c924bd7-b15d-44ce-a55d-4f6ade4fe12e" providerId="ADAL" clId="{5B27DA9C-2F3C-43B1-A21D-151751618BDD}" dt="2023-12-08T19:47:48.539" v="165"/>
          <ac:spMkLst>
            <pc:docMk/>
            <pc:sldMk cId="3815769474" sldId="315"/>
            <ac:spMk id="10" creationId="{628DB637-6888-B243-E46A-0821BAB2BA43}"/>
          </ac:spMkLst>
        </pc:spChg>
        <pc:spChg chg="mod">
          <ac:chgData name="Lutticken,Ian" userId="7c924bd7-b15d-44ce-a55d-4f6ade4fe12e" providerId="ADAL" clId="{5B27DA9C-2F3C-43B1-A21D-151751618BDD}" dt="2023-12-08T19:47:48.539" v="165"/>
          <ac:spMkLst>
            <pc:docMk/>
            <pc:sldMk cId="3815769474" sldId="315"/>
            <ac:spMk id="11" creationId="{4F68D3E5-6BE9-13FF-F243-7C38EB0050AB}"/>
          </ac:spMkLst>
        </pc:spChg>
        <pc:spChg chg="mod">
          <ac:chgData name="Lutticken,Ian" userId="7c924bd7-b15d-44ce-a55d-4f6ade4fe12e" providerId="ADAL" clId="{5B27DA9C-2F3C-43B1-A21D-151751618BDD}" dt="2023-12-08T19:47:48.539" v="165"/>
          <ac:spMkLst>
            <pc:docMk/>
            <pc:sldMk cId="3815769474" sldId="315"/>
            <ac:spMk id="12" creationId="{3FAEAD0C-7465-4E71-42DF-430797BF7C32}"/>
          </ac:spMkLst>
        </pc:spChg>
        <pc:spChg chg="mod">
          <ac:chgData name="Lutticken,Ian" userId="7c924bd7-b15d-44ce-a55d-4f6ade4fe12e" providerId="ADAL" clId="{5B27DA9C-2F3C-43B1-A21D-151751618BDD}" dt="2023-12-08T19:47:48.539" v="165"/>
          <ac:spMkLst>
            <pc:docMk/>
            <pc:sldMk cId="3815769474" sldId="315"/>
            <ac:spMk id="13" creationId="{1C13E0B9-24A5-DDE5-E6CA-791DF2FE0007}"/>
          </ac:spMkLst>
        </pc:spChg>
        <pc:spChg chg="mod">
          <ac:chgData name="Lutticken,Ian" userId="7c924bd7-b15d-44ce-a55d-4f6ade4fe12e" providerId="ADAL" clId="{5B27DA9C-2F3C-43B1-A21D-151751618BDD}" dt="2023-12-08T19:47:48.539" v="165"/>
          <ac:spMkLst>
            <pc:docMk/>
            <pc:sldMk cId="3815769474" sldId="315"/>
            <ac:spMk id="14" creationId="{B9301A33-1B93-D05A-D216-A2DE39F4CCED}"/>
          </ac:spMkLst>
        </pc:spChg>
        <pc:spChg chg="mod">
          <ac:chgData name="Lutticken,Ian" userId="7c924bd7-b15d-44ce-a55d-4f6ade4fe12e" providerId="ADAL" clId="{5B27DA9C-2F3C-43B1-A21D-151751618BDD}" dt="2023-12-08T19:47:48.539" v="165"/>
          <ac:spMkLst>
            <pc:docMk/>
            <pc:sldMk cId="3815769474" sldId="315"/>
            <ac:spMk id="15" creationId="{C37EC3E6-89F0-1EE5-BE5E-D06C9EE013AD}"/>
          </ac:spMkLst>
        </pc:spChg>
        <pc:spChg chg="mod">
          <ac:chgData name="Lutticken,Ian" userId="7c924bd7-b15d-44ce-a55d-4f6ade4fe12e" providerId="ADAL" clId="{5B27DA9C-2F3C-43B1-A21D-151751618BDD}" dt="2023-12-08T19:47:48.539" v="165"/>
          <ac:spMkLst>
            <pc:docMk/>
            <pc:sldMk cId="3815769474" sldId="315"/>
            <ac:spMk id="16" creationId="{265E80EB-BCFA-F64E-A6BD-62BD5C141EBF}"/>
          </ac:spMkLst>
        </pc:spChg>
        <pc:spChg chg="mod">
          <ac:chgData name="Lutticken,Ian" userId="7c924bd7-b15d-44ce-a55d-4f6ade4fe12e" providerId="ADAL" clId="{5B27DA9C-2F3C-43B1-A21D-151751618BDD}" dt="2023-12-08T19:47:48.539" v="165"/>
          <ac:spMkLst>
            <pc:docMk/>
            <pc:sldMk cId="3815769474" sldId="315"/>
            <ac:spMk id="17" creationId="{76569FAD-1CB7-6CFC-79C6-513FBC6DF4C7}"/>
          </ac:spMkLst>
        </pc:spChg>
        <pc:spChg chg="mod">
          <ac:chgData name="Lutticken,Ian" userId="7c924bd7-b15d-44ce-a55d-4f6ade4fe12e" providerId="ADAL" clId="{5B27DA9C-2F3C-43B1-A21D-151751618BDD}" dt="2023-12-08T19:47:48.539" v="165"/>
          <ac:spMkLst>
            <pc:docMk/>
            <pc:sldMk cId="3815769474" sldId="315"/>
            <ac:spMk id="18" creationId="{E2CD406D-CB05-BDE3-3BF7-D1CB831E66B3}"/>
          </ac:spMkLst>
        </pc:spChg>
        <pc:spChg chg="mod">
          <ac:chgData name="Lutticken,Ian" userId="7c924bd7-b15d-44ce-a55d-4f6ade4fe12e" providerId="ADAL" clId="{5B27DA9C-2F3C-43B1-A21D-151751618BDD}" dt="2023-12-08T19:47:48.539" v="165"/>
          <ac:spMkLst>
            <pc:docMk/>
            <pc:sldMk cId="3815769474" sldId="315"/>
            <ac:spMk id="19" creationId="{8A555871-86F5-B37C-C201-C42B2E1E7C3D}"/>
          </ac:spMkLst>
        </pc:spChg>
        <pc:spChg chg="mod">
          <ac:chgData name="Lutticken,Ian" userId="7c924bd7-b15d-44ce-a55d-4f6ade4fe12e" providerId="ADAL" clId="{5B27DA9C-2F3C-43B1-A21D-151751618BDD}" dt="2023-12-08T19:47:48.539" v="165"/>
          <ac:spMkLst>
            <pc:docMk/>
            <pc:sldMk cId="3815769474" sldId="315"/>
            <ac:spMk id="20" creationId="{67C77AAB-8444-58E1-8329-B7E8A9537EE3}"/>
          </ac:spMkLst>
        </pc:spChg>
        <pc:spChg chg="mod">
          <ac:chgData name="Lutticken,Ian" userId="7c924bd7-b15d-44ce-a55d-4f6ade4fe12e" providerId="ADAL" clId="{5B27DA9C-2F3C-43B1-A21D-151751618BDD}" dt="2023-12-08T19:47:48.539" v="165"/>
          <ac:spMkLst>
            <pc:docMk/>
            <pc:sldMk cId="3815769474" sldId="315"/>
            <ac:spMk id="21" creationId="{1D75F1EB-4EC4-18BB-9B88-D69D99F72F28}"/>
          </ac:spMkLst>
        </pc:spChg>
        <pc:spChg chg="mod">
          <ac:chgData name="Lutticken,Ian" userId="7c924bd7-b15d-44ce-a55d-4f6ade4fe12e" providerId="ADAL" clId="{5B27DA9C-2F3C-43B1-A21D-151751618BDD}" dt="2023-12-08T19:47:48.539" v="165"/>
          <ac:spMkLst>
            <pc:docMk/>
            <pc:sldMk cId="3815769474" sldId="315"/>
            <ac:spMk id="23" creationId="{4AD9BEE0-33A4-F7E3-3672-D8CB2D9873DC}"/>
          </ac:spMkLst>
        </pc:spChg>
        <pc:spChg chg="mod">
          <ac:chgData name="Lutticken,Ian" userId="7c924bd7-b15d-44ce-a55d-4f6ade4fe12e" providerId="ADAL" clId="{5B27DA9C-2F3C-43B1-A21D-151751618BDD}" dt="2023-12-08T19:47:48.539" v="165"/>
          <ac:spMkLst>
            <pc:docMk/>
            <pc:sldMk cId="3815769474" sldId="315"/>
            <ac:spMk id="24" creationId="{E34BDE56-32C8-CC8B-1A32-026AD88337A0}"/>
          </ac:spMkLst>
        </pc:spChg>
        <pc:spChg chg="mod">
          <ac:chgData name="Lutticken,Ian" userId="7c924bd7-b15d-44ce-a55d-4f6ade4fe12e" providerId="ADAL" clId="{5B27DA9C-2F3C-43B1-A21D-151751618BDD}" dt="2023-12-08T19:47:48.539" v="165"/>
          <ac:spMkLst>
            <pc:docMk/>
            <pc:sldMk cId="3815769474" sldId="315"/>
            <ac:spMk id="25" creationId="{7EDAB008-9D98-959B-1228-6B11E4BF49EC}"/>
          </ac:spMkLst>
        </pc:spChg>
        <pc:spChg chg="mod">
          <ac:chgData name="Lutticken,Ian" userId="7c924bd7-b15d-44ce-a55d-4f6ade4fe12e" providerId="ADAL" clId="{5B27DA9C-2F3C-43B1-A21D-151751618BDD}" dt="2023-12-08T19:47:48.539" v="165"/>
          <ac:spMkLst>
            <pc:docMk/>
            <pc:sldMk cId="3815769474" sldId="315"/>
            <ac:spMk id="26" creationId="{F417D709-BEEA-7B75-7AB6-2ADCD4B14A2B}"/>
          </ac:spMkLst>
        </pc:spChg>
        <pc:spChg chg="mod">
          <ac:chgData name="Lutticken,Ian" userId="7c924bd7-b15d-44ce-a55d-4f6ade4fe12e" providerId="ADAL" clId="{5B27DA9C-2F3C-43B1-A21D-151751618BDD}" dt="2023-12-08T19:47:48.539" v="165"/>
          <ac:spMkLst>
            <pc:docMk/>
            <pc:sldMk cId="3815769474" sldId="315"/>
            <ac:spMk id="27" creationId="{44A4E632-7E42-04BA-A52D-DFDED06CA126}"/>
          </ac:spMkLst>
        </pc:spChg>
        <pc:spChg chg="mod">
          <ac:chgData name="Lutticken,Ian" userId="7c924bd7-b15d-44ce-a55d-4f6ade4fe12e" providerId="ADAL" clId="{5B27DA9C-2F3C-43B1-A21D-151751618BDD}" dt="2023-12-08T19:50:46.877" v="189" actId="255"/>
          <ac:spMkLst>
            <pc:docMk/>
            <pc:sldMk cId="3815769474" sldId="315"/>
            <ac:spMk id="28" creationId="{3B6A959E-1C3A-EFD5-0F5C-F6D294DD4622}"/>
          </ac:spMkLst>
        </pc:spChg>
        <pc:spChg chg="mod">
          <ac:chgData name="Lutticken,Ian" userId="7c924bd7-b15d-44ce-a55d-4f6ade4fe12e" providerId="ADAL" clId="{5B27DA9C-2F3C-43B1-A21D-151751618BDD}" dt="2023-12-08T19:51:01.619" v="191" actId="255"/>
          <ac:spMkLst>
            <pc:docMk/>
            <pc:sldMk cId="3815769474" sldId="315"/>
            <ac:spMk id="29" creationId="{BD359582-16FC-4F0D-82C9-85B3DD4BF2E8}"/>
          </ac:spMkLst>
        </pc:spChg>
        <pc:spChg chg="mod">
          <ac:chgData name="Lutticken,Ian" userId="7c924bd7-b15d-44ce-a55d-4f6ade4fe12e" providerId="ADAL" clId="{5B27DA9C-2F3C-43B1-A21D-151751618BDD}" dt="2023-12-08T19:52:07.181" v="204" actId="1076"/>
          <ac:spMkLst>
            <pc:docMk/>
            <pc:sldMk cId="3815769474" sldId="315"/>
            <ac:spMk id="30" creationId="{088A5C36-4263-475C-4CF4-8B02AB4DB5D1}"/>
          </ac:spMkLst>
        </pc:spChg>
        <pc:spChg chg="mod">
          <ac:chgData name="Lutticken,Ian" userId="7c924bd7-b15d-44ce-a55d-4f6ade4fe12e" providerId="ADAL" clId="{5B27DA9C-2F3C-43B1-A21D-151751618BDD}" dt="2023-12-08T19:48:48.361" v="172"/>
          <ac:spMkLst>
            <pc:docMk/>
            <pc:sldMk cId="3815769474" sldId="315"/>
            <ac:spMk id="32" creationId="{E88D1013-732F-0388-5AB0-D661A2ECBD35}"/>
          </ac:spMkLst>
        </pc:spChg>
        <pc:spChg chg="mod">
          <ac:chgData name="Lutticken,Ian" userId="7c924bd7-b15d-44ce-a55d-4f6ade4fe12e" providerId="ADAL" clId="{5B27DA9C-2F3C-43B1-A21D-151751618BDD}" dt="2023-12-08T19:48:48.361" v="172"/>
          <ac:spMkLst>
            <pc:docMk/>
            <pc:sldMk cId="3815769474" sldId="315"/>
            <ac:spMk id="33" creationId="{47893E04-6710-3AB5-CB63-AA6FB7E6562F}"/>
          </ac:spMkLst>
        </pc:spChg>
        <pc:spChg chg="mod">
          <ac:chgData name="Lutticken,Ian" userId="7c924bd7-b15d-44ce-a55d-4f6ade4fe12e" providerId="ADAL" clId="{5B27DA9C-2F3C-43B1-A21D-151751618BDD}" dt="2023-12-08T19:48:48.361" v="172"/>
          <ac:spMkLst>
            <pc:docMk/>
            <pc:sldMk cId="3815769474" sldId="315"/>
            <ac:spMk id="34" creationId="{6106D858-3168-3349-B0CF-B7EE3423E5CC}"/>
          </ac:spMkLst>
        </pc:spChg>
        <pc:spChg chg="mod">
          <ac:chgData name="Lutticken,Ian" userId="7c924bd7-b15d-44ce-a55d-4f6ade4fe12e" providerId="ADAL" clId="{5B27DA9C-2F3C-43B1-A21D-151751618BDD}" dt="2023-12-08T19:48:48.361" v="172"/>
          <ac:spMkLst>
            <pc:docMk/>
            <pc:sldMk cId="3815769474" sldId="315"/>
            <ac:spMk id="35" creationId="{8A0DD115-A997-AB8C-8FD3-1EBCD1826F26}"/>
          </ac:spMkLst>
        </pc:spChg>
        <pc:spChg chg="mod">
          <ac:chgData name="Lutticken,Ian" userId="7c924bd7-b15d-44ce-a55d-4f6ade4fe12e" providerId="ADAL" clId="{5B27DA9C-2F3C-43B1-A21D-151751618BDD}" dt="2023-12-08T19:48:48.361" v="172"/>
          <ac:spMkLst>
            <pc:docMk/>
            <pc:sldMk cId="3815769474" sldId="315"/>
            <ac:spMk id="36" creationId="{C4F81CBB-3085-ACBE-D689-071C18092B4A}"/>
          </ac:spMkLst>
        </pc:spChg>
        <pc:spChg chg="mod">
          <ac:chgData name="Lutticken,Ian" userId="7c924bd7-b15d-44ce-a55d-4f6ade4fe12e" providerId="ADAL" clId="{5B27DA9C-2F3C-43B1-A21D-151751618BDD}" dt="2023-12-08T19:48:48.361" v="172"/>
          <ac:spMkLst>
            <pc:docMk/>
            <pc:sldMk cId="3815769474" sldId="315"/>
            <ac:spMk id="37" creationId="{1CAAF190-EE46-AD88-08E4-DE2E0731A57D}"/>
          </ac:spMkLst>
        </pc:spChg>
        <pc:spChg chg="mod">
          <ac:chgData name="Lutticken,Ian" userId="7c924bd7-b15d-44ce-a55d-4f6ade4fe12e" providerId="ADAL" clId="{5B27DA9C-2F3C-43B1-A21D-151751618BDD}" dt="2023-12-08T19:48:48.361" v="172"/>
          <ac:spMkLst>
            <pc:docMk/>
            <pc:sldMk cId="3815769474" sldId="315"/>
            <ac:spMk id="38" creationId="{B154DAB6-CDE3-3601-A77D-0C6D5857A466}"/>
          </ac:spMkLst>
        </pc:spChg>
        <pc:spChg chg="mod">
          <ac:chgData name="Lutticken,Ian" userId="7c924bd7-b15d-44ce-a55d-4f6ade4fe12e" providerId="ADAL" clId="{5B27DA9C-2F3C-43B1-A21D-151751618BDD}" dt="2023-12-08T19:48:48.361" v="172"/>
          <ac:spMkLst>
            <pc:docMk/>
            <pc:sldMk cId="3815769474" sldId="315"/>
            <ac:spMk id="39" creationId="{FC112946-5EC7-1E49-5087-5926994A6FC3}"/>
          </ac:spMkLst>
        </pc:spChg>
        <pc:spChg chg="mod">
          <ac:chgData name="Lutticken,Ian" userId="7c924bd7-b15d-44ce-a55d-4f6ade4fe12e" providerId="ADAL" clId="{5B27DA9C-2F3C-43B1-A21D-151751618BDD}" dt="2023-12-08T19:50:43.009" v="188" actId="255"/>
          <ac:spMkLst>
            <pc:docMk/>
            <pc:sldMk cId="3815769474" sldId="315"/>
            <ac:spMk id="41" creationId="{D637A9FF-4044-851F-12A7-CCF3E4326019}"/>
          </ac:spMkLst>
        </pc:spChg>
        <pc:spChg chg="mod">
          <ac:chgData name="Lutticken,Ian" userId="7c924bd7-b15d-44ce-a55d-4f6ade4fe12e" providerId="ADAL" clId="{5B27DA9C-2F3C-43B1-A21D-151751618BDD}" dt="2023-12-08T19:50:54.085" v="190" actId="255"/>
          <ac:spMkLst>
            <pc:docMk/>
            <pc:sldMk cId="3815769474" sldId="315"/>
            <ac:spMk id="42" creationId="{B405652B-1EB2-0514-21F8-00F60E1371BE}"/>
          </ac:spMkLst>
        </pc:spChg>
        <pc:spChg chg="mod">
          <ac:chgData name="Lutticken,Ian" userId="7c924bd7-b15d-44ce-a55d-4f6ade4fe12e" providerId="ADAL" clId="{5B27DA9C-2F3C-43B1-A21D-151751618BDD}" dt="2023-12-08T19:52:32.656" v="211" actId="1076"/>
          <ac:spMkLst>
            <pc:docMk/>
            <pc:sldMk cId="3815769474" sldId="315"/>
            <ac:spMk id="43" creationId="{265B2F52-1055-E456-1C4E-4F4A5F688BA9}"/>
          </ac:spMkLst>
        </pc:spChg>
        <pc:spChg chg="mod">
          <ac:chgData name="Lutticken,Ian" userId="7c924bd7-b15d-44ce-a55d-4f6ade4fe12e" providerId="ADAL" clId="{5B27DA9C-2F3C-43B1-A21D-151751618BDD}" dt="2023-12-08T19:51:24.789" v="198" actId="255"/>
          <ac:spMkLst>
            <pc:docMk/>
            <pc:sldMk cId="3815769474" sldId="315"/>
            <ac:spMk id="44" creationId="{51E5AF11-5F92-E639-80A9-339950D7582A}"/>
          </ac:spMkLst>
        </pc:spChg>
        <pc:spChg chg="add del mod">
          <ac:chgData name="Lutticken,Ian" userId="7c924bd7-b15d-44ce-a55d-4f6ade4fe12e" providerId="ADAL" clId="{5B27DA9C-2F3C-43B1-A21D-151751618BDD}" dt="2023-12-08T19:52:45.534" v="215" actId="478"/>
          <ac:spMkLst>
            <pc:docMk/>
            <pc:sldMk cId="3815769474" sldId="315"/>
            <ac:spMk id="51" creationId="{B7153E70-395D-DCEB-FF9F-3FF134C6D19B}"/>
          </ac:spMkLst>
        </pc:spChg>
        <pc:spChg chg="add mod">
          <ac:chgData name="Lutticken,Ian" userId="7c924bd7-b15d-44ce-a55d-4f6ade4fe12e" providerId="ADAL" clId="{5B27DA9C-2F3C-43B1-A21D-151751618BDD}" dt="2023-12-08T19:54:26.344" v="335" actId="1076"/>
          <ac:spMkLst>
            <pc:docMk/>
            <pc:sldMk cId="3815769474" sldId="315"/>
            <ac:spMk id="52" creationId="{C90B7511-FB20-0BF2-A6AD-AA16A55D92BD}"/>
          </ac:spMkLst>
        </pc:spChg>
        <pc:grpChg chg="add mod">
          <ac:chgData name="Lutticken,Ian" userId="7c924bd7-b15d-44ce-a55d-4f6ade4fe12e" providerId="ADAL" clId="{5B27DA9C-2F3C-43B1-A21D-151751618BDD}" dt="2023-12-08T19:53:06.175" v="323" actId="1035"/>
          <ac:grpSpMkLst>
            <pc:docMk/>
            <pc:sldMk cId="3815769474" sldId="315"/>
            <ac:grpSpMk id="7" creationId="{2692734C-7154-AB3D-908C-7C556CE9F49B}"/>
          </ac:grpSpMkLst>
        </pc:grpChg>
        <pc:grpChg chg="mod">
          <ac:chgData name="Lutticken,Ian" userId="7c924bd7-b15d-44ce-a55d-4f6ade4fe12e" providerId="ADAL" clId="{5B27DA9C-2F3C-43B1-A21D-151751618BDD}" dt="2023-12-08T19:47:48.539" v="165"/>
          <ac:grpSpMkLst>
            <pc:docMk/>
            <pc:sldMk cId="3815769474" sldId="315"/>
            <ac:grpSpMk id="9" creationId="{331D6307-28BA-A6D3-50D0-7F1B889B9F71}"/>
          </ac:grpSpMkLst>
        </pc:grpChg>
        <pc:grpChg chg="add mod">
          <ac:chgData name="Lutticken,Ian" userId="7c924bd7-b15d-44ce-a55d-4f6ade4fe12e" providerId="ADAL" clId="{5B27DA9C-2F3C-43B1-A21D-151751618BDD}" dt="2023-12-08T19:53:27.517" v="326" actId="14100"/>
          <ac:grpSpMkLst>
            <pc:docMk/>
            <pc:sldMk cId="3815769474" sldId="315"/>
            <ac:grpSpMk id="31" creationId="{4826F834-8420-429E-F3FD-47DA1DB30127}"/>
          </ac:grpSpMkLst>
        </pc:grpChg>
        <pc:picChg chg="del">
          <ac:chgData name="Lutticken,Ian" userId="7c924bd7-b15d-44ce-a55d-4f6ade4fe12e" providerId="ADAL" clId="{5B27DA9C-2F3C-43B1-A21D-151751618BDD}" dt="2023-12-08T19:44:57.860" v="154" actId="478"/>
          <ac:picMkLst>
            <pc:docMk/>
            <pc:sldMk cId="3815769474" sldId="315"/>
            <ac:picMk id="2" creationId="{22535B30-5A6D-3F6A-F91C-E13E17DA4B71}"/>
          </ac:picMkLst>
        </pc:picChg>
        <pc:picChg chg="add del mod">
          <ac:chgData name="Lutticken,Ian" userId="7c924bd7-b15d-44ce-a55d-4f6ade4fe12e" providerId="ADAL" clId="{5B27DA9C-2F3C-43B1-A21D-151751618BDD}" dt="2023-12-08T19:46:18.661" v="160" actId="478"/>
          <ac:picMkLst>
            <pc:docMk/>
            <pc:sldMk cId="3815769474" sldId="315"/>
            <ac:picMk id="5" creationId="{9256DE9C-6D70-2B5D-639F-B8154006DECA}"/>
          </ac:picMkLst>
        </pc:picChg>
        <pc:picChg chg="add mod">
          <ac:chgData name="Lutticken,Ian" userId="7c924bd7-b15d-44ce-a55d-4f6ade4fe12e" providerId="ADAL" clId="{5B27DA9C-2F3C-43B1-A21D-151751618BDD}" dt="2023-12-08T19:53:37.980" v="329" actId="1076"/>
          <ac:picMkLst>
            <pc:docMk/>
            <pc:sldMk cId="3815769474" sldId="315"/>
            <ac:picMk id="6" creationId="{0B04EC78-3EDB-C07E-BEB4-AA0803E19A35}"/>
          </ac:picMkLst>
        </pc:picChg>
        <pc:cxnChg chg="mod">
          <ac:chgData name="Lutticken,Ian" userId="7c924bd7-b15d-44ce-a55d-4f6ade4fe12e" providerId="ADAL" clId="{5B27DA9C-2F3C-43B1-A21D-151751618BDD}" dt="2023-12-08T19:47:48.539" v="165"/>
          <ac:cxnSpMkLst>
            <pc:docMk/>
            <pc:sldMk cId="3815769474" sldId="315"/>
            <ac:cxnSpMk id="22" creationId="{4746777C-A1D5-C22F-3422-CBE6F5C7714E}"/>
          </ac:cxnSpMkLst>
        </pc:cxnChg>
        <pc:cxnChg chg="mod">
          <ac:chgData name="Lutticken,Ian" userId="7c924bd7-b15d-44ce-a55d-4f6ade4fe12e" providerId="ADAL" clId="{5B27DA9C-2F3C-43B1-A21D-151751618BDD}" dt="2023-12-08T19:48:48.361" v="172"/>
          <ac:cxnSpMkLst>
            <pc:docMk/>
            <pc:sldMk cId="3815769474" sldId="315"/>
            <ac:cxnSpMk id="40" creationId="{F5F120C1-7E1B-67BB-9F64-7E01CC8CA023}"/>
          </ac:cxnSpMkLst>
        </pc:cxnChg>
        <pc:cxnChg chg="mod">
          <ac:chgData name="Lutticken,Ian" userId="7c924bd7-b15d-44ce-a55d-4f6ade4fe12e" providerId="ADAL" clId="{5B27DA9C-2F3C-43B1-A21D-151751618BDD}" dt="2023-12-08T19:48:48.361" v="172"/>
          <ac:cxnSpMkLst>
            <pc:docMk/>
            <pc:sldMk cId="3815769474" sldId="315"/>
            <ac:cxnSpMk id="45" creationId="{AAE860E6-DA8F-A5D1-9CCB-8782F927247D}"/>
          </ac:cxnSpMkLst>
        </pc:cxnChg>
        <pc:cxnChg chg="mod">
          <ac:chgData name="Lutticken,Ian" userId="7c924bd7-b15d-44ce-a55d-4f6ade4fe12e" providerId="ADAL" clId="{5B27DA9C-2F3C-43B1-A21D-151751618BDD}" dt="2023-12-08T19:48:48.361" v="172"/>
          <ac:cxnSpMkLst>
            <pc:docMk/>
            <pc:sldMk cId="3815769474" sldId="315"/>
            <ac:cxnSpMk id="46" creationId="{8C2446EA-D3C1-FF16-A787-567A5E863EF1}"/>
          </ac:cxnSpMkLst>
        </pc:cxnChg>
        <pc:cxnChg chg="mod">
          <ac:chgData name="Lutticken,Ian" userId="7c924bd7-b15d-44ce-a55d-4f6ade4fe12e" providerId="ADAL" clId="{5B27DA9C-2F3C-43B1-A21D-151751618BDD}" dt="2023-12-08T19:48:48.361" v="172"/>
          <ac:cxnSpMkLst>
            <pc:docMk/>
            <pc:sldMk cId="3815769474" sldId="315"/>
            <ac:cxnSpMk id="47" creationId="{781A09E6-5AA7-E684-3169-B8A8DCB19B00}"/>
          </ac:cxnSpMkLst>
        </pc:cxnChg>
        <pc:cxnChg chg="mod">
          <ac:chgData name="Lutticken,Ian" userId="7c924bd7-b15d-44ce-a55d-4f6ade4fe12e" providerId="ADAL" clId="{5B27DA9C-2F3C-43B1-A21D-151751618BDD}" dt="2023-12-08T19:48:48.361" v="172"/>
          <ac:cxnSpMkLst>
            <pc:docMk/>
            <pc:sldMk cId="3815769474" sldId="315"/>
            <ac:cxnSpMk id="48" creationId="{C14B0E30-F524-6C7A-1A61-087040D4CF0F}"/>
          </ac:cxnSpMkLst>
        </pc:cxnChg>
        <pc:cxnChg chg="mod">
          <ac:chgData name="Lutticken,Ian" userId="7c924bd7-b15d-44ce-a55d-4f6ade4fe12e" providerId="ADAL" clId="{5B27DA9C-2F3C-43B1-A21D-151751618BDD}" dt="2023-12-08T19:48:48.361" v="172"/>
          <ac:cxnSpMkLst>
            <pc:docMk/>
            <pc:sldMk cId="3815769474" sldId="315"/>
            <ac:cxnSpMk id="49" creationId="{4C5F87DE-1606-630C-852F-E6DA8AC0B3B5}"/>
          </ac:cxnSpMkLst>
        </pc:cxnChg>
      </pc:sldChg>
      <pc:sldChg chg="addSp delSp modSp add mod ord modNotesTx">
        <pc:chgData name="Lutticken,Ian" userId="7c924bd7-b15d-44ce-a55d-4f6ade4fe12e" providerId="ADAL" clId="{5B27DA9C-2F3C-43B1-A21D-151751618BDD}" dt="2023-12-08T20:39:39.715" v="502" actId="1076"/>
        <pc:sldMkLst>
          <pc:docMk/>
          <pc:sldMk cId="3660811471" sldId="316"/>
        </pc:sldMkLst>
        <pc:spChg chg="mod">
          <ac:chgData name="Lutticken,Ian" userId="7c924bd7-b15d-44ce-a55d-4f6ade4fe12e" providerId="ADAL" clId="{5B27DA9C-2F3C-43B1-A21D-151751618BDD}" dt="2023-12-08T20:37:37.405" v="479"/>
          <ac:spMkLst>
            <pc:docMk/>
            <pc:sldMk cId="3660811471" sldId="316"/>
            <ac:spMk id="4" creationId="{3167E128-5473-3ADA-737A-65F4C137F4CF}"/>
          </ac:spMkLst>
        </pc:spChg>
        <pc:spChg chg="mod">
          <ac:chgData name="Lutticken,Ian" userId="7c924bd7-b15d-44ce-a55d-4f6ade4fe12e" providerId="ADAL" clId="{5B27DA9C-2F3C-43B1-A21D-151751618BDD}" dt="2023-12-08T20:38:58.413" v="494" actId="255"/>
          <ac:spMkLst>
            <pc:docMk/>
            <pc:sldMk cId="3660811471" sldId="316"/>
            <ac:spMk id="5" creationId="{CF60622C-3D06-81A6-62DE-7FD966629990}"/>
          </ac:spMkLst>
        </pc:spChg>
        <pc:spChg chg="mod">
          <ac:chgData name="Lutticken,Ian" userId="7c924bd7-b15d-44ce-a55d-4f6ade4fe12e" providerId="ADAL" clId="{5B27DA9C-2F3C-43B1-A21D-151751618BDD}" dt="2023-12-08T20:38:58.442" v="495" actId="27636"/>
          <ac:spMkLst>
            <pc:docMk/>
            <pc:sldMk cId="3660811471" sldId="316"/>
            <ac:spMk id="6" creationId="{4899ABA9-5EEF-43F6-FBD9-A247F10655A3}"/>
          </ac:spMkLst>
        </pc:spChg>
        <pc:spChg chg="mod">
          <ac:chgData name="Lutticken,Ian" userId="7c924bd7-b15d-44ce-a55d-4f6ade4fe12e" providerId="ADAL" clId="{5B27DA9C-2F3C-43B1-A21D-151751618BDD}" dt="2023-12-08T20:38:58.447" v="496" actId="27636"/>
          <ac:spMkLst>
            <pc:docMk/>
            <pc:sldMk cId="3660811471" sldId="316"/>
            <ac:spMk id="7" creationId="{24B35751-6AE3-16AF-F02B-0F74C77C7314}"/>
          </ac:spMkLst>
        </pc:spChg>
        <pc:spChg chg="mod">
          <ac:chgData name="Lutticken,Ian" userId="7c924bd7-b15d-44ce-a55d-4f6ade4fe12e" providerId="ADAL" clId="{5B27DA9C-2F3C-43B1-A21D-151751618BDD}" dt="2023-12-08T20:38:58.413" v="494" actId="255"/>
          <ac:spMkLst>
            <pc:docMk/>
            <pc:sldMk cId="3660811471" sldId="316"/>
            <ac:spMk id="8" creationId="{CECD17FF-4DDB-52C7-8F23-B87ED59E4B72}"/>
          </ac:spMkLst>
        </pc:spChg>
        <pc:spChg chg="del mod">
          <ac:chgData name="Lutticken,Ian" userId="7c924bd7-b15d-44ce-a55d-4f6ade4fe12e" providerId="ADAL" clId="{5B27DA9C-2F3C-43B1-A21D-151751618BDD}" dt="2023-12-08T20:38:43.264" v="493" actId="478"/>
          <ac:spMkLst>
            <pc:docMk/>
            <pc:sldMk cId="3660811471" sldId="316"/>
            <ac:spMk id="9" creationId="{1BE679F4-5566-681E-C339-90F4177B8202}"/>
          </ac:spMkLst>
        </pc:spChg>
        <pc:spChg chg="mod">
          <ac:chgData name="Lutticken,Ian" userId="7c924bd7-b15d-44ce-a55d-4f6ade4fe12e" providerId="ADAL" clId="{5B27DA9C-2F3C-43B1-A21D-151751618BDD}" dt="2023-12-08T20:37:37.405" v="479"/>
          <ac:spMkLst>
            <pc:docMk/>
            <pc:sldMk cId="3660811471" sldId="316"/>
            <ac:spMk id="10" creationId="{94738195-6340-57CF-8C34-B25E4A7C9A5C}"/>
          </ac:spMkLst>
        </pc:spChg>
        <pc:spChg chg="mod">
          <ac:chgData name="Lutticken,Ian" userId="7c924bd7-b15d-44ce-a55d-4f6ade4fe12e" providerId="ADAL" clId="{5B27DA9C-2F3C-43B1-A21D-151751618BDD}" dt="2023-12-08T20:37:37.405" v="479"/>
          <ac:spMkLst>
            <pc:docMk/>
            <pc:sldMk cId="3660811471" sldId="316"/>
            <ac:spMk id="11" creationId="{97BC521F-D2D0-E3CE-3AD6-C968F0945FBE}"/>
          </ac:spMkLst>
        </pc:spChg>
        <pc:spChg chg="mod">
          <ac:chgData name="Lutticken,Ian" userId="7c924bd7-b15d-44ce-a55d-4f6ade4fe12e" providerId="ADAL" clId="{5B27DA9C-2F3C-43B1-A21D-151751618BDD}" dt="2023-12-08T20:37:37.405" v="479"/>
          <ac:spMkLst>
            <pc:docMk/>
            <pc:sldMk cId="3660811471" sldId="316"/>
            <ac:spMk id="12" creationId="{89CE3B58-7A7B-172D-89D2-B3CFFD52E0B6}"/>
          </ac:spMkLst>
        </pc:spChg>
        <pc:spChg chg="mod">
          <ac:chgData name="Lutticken,Ian" userId="7c924bd7-b15d-44ce-a55d-4f6ade4fe12e" providerId="ADAL" clId="{5B27DA9C-2F3C-43B1-A21D-151751618BDD}" dt="2023-12-08T20:37:37.405" v="479"/>
          <ac:spMkLst>
            <pc:docMk/>
            <pc:sldMk cId="3660811471" sldId="316"/>
            <ac:spMk id="13" creationId="{81F6CC62-E7B4-8D16-94F5-FAEF87E50EE3}"/>
          </ac:spMkLst>
        </pc:spChg>
        <pc:spChg chg="mod">
          <ac:chgData name="Lutticken,Ian" userId="7c924bd7-b15d-44ce-a55d-4f6ade4fe12e" providerId="ADAL" clId="{5B27DA9C-2F3C-43B1-A21D-151751618BDD}" dt="2023-12-08T20:37:37.405" v="479"/>
          <ac:spMkLst>
            <pc:docMk/>
            <pc:sldMk cId="3660811471" sldId="316"/>
            <ac:spMk id="14" creationId="{E1153DF3-00ED-CCCF-5BD1-43492BF04E80}"/>
          </ac:spMkLst>
        </pc:spChg>
        <pc:spChg chg="mod">
          <ac:chgData name="Lutticken,Ian" userId="7c924bd7-b15d-44ce-a55d-4f6ade4fe12e" providerId="ADAL" clId="{5B27DA9C-2F3C-43B1-A21D-151751618BDD}" dt="2023-12-08T20:37:37.405" v="479"/>
          <ac:spMkLst>
            <pc:docMk/>
            <pc:sldMk cId="3660811471" sldId="316"/>
            <ac:spMk id="15" creationId="{1A6736FF-43B2-B600-8FB5-0E805B4C6810}"/>
          </ac:spMkLst>
        </pc:spChg>
        <pc:spChg chg="mod">
          <ac:chgData name="Lutticken,Ian" userId="7c924bd7-b15d-44ce-a55d-4f6ade4fe12e" providerId="ADAL" clId="{5B27DA9C-2F3C-43B1-A21D-151751618BDD}" dt="2023-12-08T20:37:37.405" v="479"/>
          <ac:spMkLst>
            <pc:docMk/>
            <pc:sldMk cId="3660811471" sldId="316"/>
            <ac:spMk id="16" creationId="{6E8D2BE9-5FE5-D25B-AAA7-4A3D38DD4508}"/>
          </ac:spMkLst>
        </pc:spChg>
        <pc:spChg chg="mod">
          <ac:chgData name="Lutticken,Ian" userId="7c924bd7-b15d-44ce-a55d-4f6ade4fe12e" providerId="ADAL" clId="{5B27DA9C-2F3C-43B1-A21D-151751618BDD}" dt="2023-12-08T20:37:37.405" v="479"/>
          <ac:spMkLst>
            <pc:docMk/>
            <pc:sldMk cId="3660811471" sldId="316"/>
            <ac:spMk id="17" creationId="{54A39860-44D0-924C-BE4C-AF272596D149}"/>
          </ac:spMkLst>
        </pc:spChg>
        <pc:spChg chg="mod">
          <ac:chgData name="Lutticken,Ian" userId="7c924bd7-b15d-44ce-a55d-4f6ade4fe12e" providerId="ADAL" clId="{5B27DA9C-2F3C-43B1-A21D-151751618BDD}" dt="2023-12-08T20:37:37.405" v="479"/>
          <ac:spMkLst>
            <pc:docMk/>
            <pc:sldMk cId="3660811471" sldId="316"/>
            <ac:spMk id="18" creationId="{FB52C92D-54A5-3124-3DEC-2FE84B97FCFD}"/>
          </ac:spMkLst>
        </pc:spChg>
        <pc:spChg chg="mod">
          <ac:chgData name="Lutticken,Ian" userId="7c924bd7-b15d-44ce-a55d-4f6ade4fe12e" providerId="ADAL" clId="{5B27DA9C-2F3C-43B1-A21D-151751618BDD}" dt="2023-12-08T20:37:37.405" v="479"/>
          <ac:spMkLst>
            <pc:docMk/>
            <pc:sldMk cId="3660811471" sldId="316"/>
            <ac:spMk id="19" creationId="{E253D689-B76F-E5A0-D77B-202981D0244D}"/>
          </ac:spMkLst>
        </pc:spChg>
        <pc:spChg chg="mod">
          <ac:chgData name="Lutticken,Ian" userId="7c924bd7-b15d-44ce-a55d-4f6ade4fe12e" providerId="ADAL" clId="{5B27DA9C-2F3C-43B1-A21D-151751618BDD}" dt="2023-12-08T20:37:37.405" v="479"/>
          <ac:spMkLst>
            <pc:docMk/>
            <pc:sldMk cId="3660811471" sldId="316"/>
            <ac:spMk id="20" creationId="{211A0593-F8A7-9AF6-7AD8-3FEECD23D7EB}"/>
          </ac:spMkLst>
        </pc:spChg>
        <pc:spChg chg="mod">
          <ac:chgData name="Lutticken,Ian" userId="7c924bd7-b15d-44ce-a55d-4f6ade4fe12e" providerId="ADAL" clId="{5B27DA9C-2F3C-43B1-A21D-151751618BDD}" dt="2023-12-08T20:37:37.405" v="479"/>
          <ac:spMkLst>
            <pc:docMk/>
            <pc:sldMk cId="3660811471" sldId="316"/>
            <ac:spMk id="23" creationId="{453DF260-DCEB-7BEE-F9A6-2B39DE9B5071}"/>
          </ac:spMkLst>
        </pc:spChg>
        <pc:spChg chg="mod">
          <ac:chgData name="Lutticken,Ian" userId="7c924bd7-b15d-44ce-a55d-4f6ade4fe12e" providerId="ADAL" clId="{5B27DA9C-2F3C-43B1-A21D-151751618BDD}" dt="2023-12-08T20:37:37.405" v="479"/>
          <ac:spMkLst>
            <pc:docMk/>
            <pc:sldMk cId="3660811471" sldId="316"/>
            <ac:spMk id="24" creationId="{5065715C-0DB5-B52E-604C-97245E20E7EC}"/>
          </ac:spMkLst>
        </pc:spChg>
        <pc:spChg chg="mod">
          <ac:chgData name="Lutticken,Ian" userId="7c924bd7-b15d-44ce-a55d-4f6ade4fe12e" providerId="ADAL" clId="{5B27DA9C-2F3C-43B1-A21D-151751618BDD}" dt="2023-12-08T20:37:37.405" v="479"/>
          <ac:spMkLst>
            <pc:docMk/>
            <pc:sldMk cId="3660811471" sldId="316"/>
            <ac:spMk id="25" creationId="{B56EA074-15A7-03BB-35C8-952113A0C549}"/>
          </ac:spMkLst>
        </pc:spChg>
        <pc:spChg chg="mod">
          <ac:chgData name="Lutticken,Ian" userId="7c924bd7-b15d-44ce-a55d-4f6ade4fe12e" providerId="ADAL" clId="{5B27DA9C-2F3C-43B1-A21D-151751618BDD}" dt="2023-12-08T20:37:37.405" v="479"/>
          <ac:spMkLst>
            <pc:docMk/>
            <pc:sldMk cId="3660811471" sldId="316"/>
            <ac:spMk id="26" creationId="{E896944A-F93C-ED6C-C8E7-BFEBC83AE3F8}"/>
          </ac:spMkLst>
        </pc:spChg>
        <pc:spChg chg="mod">
          <ac:chgData name="Lutticken,Ian" userId="7c924bd7-b15d-44ce-a55d-4f6ade4fe12e" providerId="ADAL" clId="{5B27DA9C-2F3C-43B1-A21D-151751618BDD}" dt="2023-12-08T20:37:37.405" v="479"/>
          <ac:spMkLst>
            <pc:docMk/>
            <pc:sldMk cId="3660811471" sldId="316"/>
            <ac:spMk id="27" creationId="{2E10E31B-3415-066F-EDCF-FB40BC169169}"/>
          </ac:spMkLst>
        </pc:spChg>
        <pc:spChg chg="mod">
          <ac:chgData name="Lutticken,Ian" userId="7c924bd7-b15d-44ce-a55d-4f6ade4fe12e" providerId="ADAL" clId="{5B27DA9C-2F3C-43B1-A21D-151751618BDD}" dt="2023-12-08T20:37:37.405" v="479"/>
          <ac:spMkLst>
            <pc:docMk/>
            <pc:sldMk cId="3660811471" sldId="316"/>
            <ac:spMk id="28" creationId="{DF652C67-4CFC-BF23-1AB6-BAF79957E5C9}"/>
          </ac:spMkLst>
        </pc:spChg>
        <pc:spChg chg="mod">
          <ac:chgData name="Lutticken,Ian" userId="7c924bd7-b15d-44ce-a55d-4f6ade4fe12e" providerId="ADAL" clId="{5B27DA9C-2F3C-43B1-A21D-151751618BDD}" dt="2023-12-08T20:37:37.405" v="479"/>
          <ac:spMkLst>
            <pc:docMk/>
            <pc:sldMk cId="3660811471" sldId="316"/>
            <ac:spMk id="29" creationId="{6F5F7F1C-9668-5DEF-A6D4-47601CECBF4C}"/>
          </ac:spMkLst>
        </pc:spChg>
        <pc:spChg chg="mod">
          <ac:chgData name="Lutticken,Ian" userId="7c924bd7-b15d-44ce-a55d-4f6ade4fe12e" providerId="ADAL" clId="{5B27DA9C-2F3C-43B1-A21D-151751618BDD}" dt="2023-12-08T20:37:37.405" v="479"/>
          <ac:spMkLst>
            <pc:docMk/>
            <pc:sldMk cId="3660811471" sldId="316"/>
            <ac:spMk id="30" creationId="{1F32FA0C-5ABA-2360-1399-D4DB7ADAE935}"/>
          </ac:spMkLst>
        </pc:spChg>
        <pc:spChg chg="mod">
          <ac:chgData name="Lutticken,Ian" userId="7c924bd7-b15d-44ce-a55d-4f6ade4fe12e" providerId="ADAL" clId="{5B27DA9C-2F3C-43B1-A21D-151751618BDD}" dt="2023-12-08T20:38:09.609" v="484"/>
          <ac:spMkLst>
            <pc:docMk/>
            <pc:sldMk cId="3660811471" sldId="316"/>
            <ac:spMk id="32" creationId="{4DF22268-FD74-0273-21A5-D87624B36CFC}"/>
          </ac:spMkLst>
        </pc:spChg>
        <pc:spChg chg="mod">
          <ac:chgData name="Lutticken,Ian" userId="7c924bd7-b15d-44ce-a55d-4f6ade4fe12e" providerId="ADAL" clId="{5B27DA9C-2F3C-43B1-A21D-151751618BDD}" dt="2023-12-08T20:38:09.609" v="484"/>
          <ac:spMkLst>
            <pc:docMk/>
            <pc:sldMk cId="3660811471" sldId="316"/>
            <ac:spMk id="33" creationId="{6E9CA306-F027-0695-F4C6-0F3A191647C3}"/>
          </ac:spMkLst>
        </pc:spChg>
        <pc:spChg chg="mod">
          <ac:chgData name="Lutticken,Ian" userId="7c924bd7-b15d-44ce-a55d-4f6ade4fe12e" providerId="ADAL" clId="{5B27DA9C-2F3C-43B1-A21D-151751618BDD}" dt="2023-12-08T20:38:09.609" v="484"/>
          <ac:spMkLst>
            <pc:docMk/>
            <pc:sldMk cId="3660811471" sldId="316"/>
            <ac:spMk id="34" creationId="{C6C0646D-DE72-160F-A8FE-1945160793F4}"/>
          </ac:spMkLst>
        </pc:spChg>
        <pc:spChg chg="mod">
          <ac:chgData name="Lutticken,Ian" userId="7c924bd7-b15d-44ce-a55d-4f6ade4fe12e" providerId="ADAL" clId="{5B27DA9C-2F3C-43B1-A21D-151751618BDD}" dt="2023-12-08T20:38:09.609" v="484"/>
          <ac:spMkLst>
            <pc:docMk/>
            <pc:sldMk cId="3660811471" sldId="316"/>
            <ac:spMk id="35" creationId="{009C76D7-2A11-27B1-EBE3-727B04159BBD}"/>
          </ac:spMkLst>
        </pc:spChg>
        <pc:spChg chg="mod">
          <ac:chgData name="Lutticken,Ian" userId="7c924bd7-b15d-44ce-a55d-4f6ade4fe12e" providerId="ADAL" clId="{5B27DA9C-2F3C-43B1-A21D-151751618BDD}" dt="2023-12-08T20:38:09.609" v="484"/>
          <ac:spMkLst>
            <pc:docMk/>
            <pc:sldMk cId="3660811471" sldId="316"/>
            <ac:spMk id="36" creationId="{51BD7213-EE89-7E54-5F6F-F2EBC93D119B}"/>
          </ac:spMkLst>
        </pc:spChg>
        <pc:spChg chg="mod">
          <ac:chgData name="Lutticken,Ian" userId="7c924bd7-b15d-44ce-a55d-4f6ade4fe12e" providerId="ADAL" clId="{5B27DA9C-2F3C-43B1-A21D-151751618BDD}" dt="2023-12-08T20:38:09.609" v="484"/>
          <ac:spMkLst>
            <pc:docMk/>
            <pc:sldMk cId="3660811471" sldId="316"/>
            <ac:spMk id="37" creationId="{A87B460D-A855-F896-AEB9-7A4586755A64}"/>
          </ac:spMkLst>
        </pc:spChg>
        <pc:spChg chg="mod">
          <ac:chgData name="Lutticken,Ian" userId="7c924bd7-b15d-44ce-a55d-4f6ade4fe12e" providerId="ADAL" clId="{5B27DA9C-2F3C-43B1-A21D-151751618BDD}" dt="2023-12-08T20:38:09.609" v="484"/>
          <ac:spMkLst>
            <pc:docMk/>
            <pc:sldMk cId="3660811471" sldId="316"/>
            <ac:spMk id="38" creationId="{05C14481-BBA2-75F4-048C-AECD2ADC5544}"/>
          </ac:spMkLst>
        </pc:spChg>
        <pc:spChg chg="mod">
          <ac:chgData name="Lutticken,Ian" userId="7c924bd7-b15d-44ce-a55d-4f6ade4fe12e" providerId="ADAL" clId="{5B27DA9C-2F3C-43B1-A21D-151751618BDD}" dt="2023-12-08T20:38:09.609" v="484"/>
          <ac:spMkLst>
            <pc:docMk/>
            <pc:sldMk cId="3660811471" sldId="316"/>
            <ac:spMk id="39" creationId="{309B0A98-DC30-2867-0938-C0FFB3DE24B0}"/>
          </ac:spMkLst>
        </pc:spChg>
        <pc:spChg chg="mod">
          <ac:chgData name="Lutticken,Ian" userId="7c924bd7-b15d-44ce-a55d-4f6ade4fe12e" providerId="ADAL" clId="{5B27DA9C-2F3C-43B1-A21D-151751618BDD}" dt="2023-12-08T20:38:09.609" v="484"/>
          <ac:spMkLst>
            <pc:docMk/>
            <pc:sldMk cId="3660811471" sldId="316"/>
            <ac:spMk id="40" creationId="{EE4B59BB-AB1D-5F0F-D4D2-338AAEE392AB}"/>
          </ac:spMkLst>
        </pc:spChg>
        <pc:spChg chg="mod">
          <ac:chgData name="Lutticken,Ian" userId="7c924bd7-b15d-44ce-a55d-4f6ade4fe12e" providerId="ADAL" clId="{5B27DA9C-2F3C-43B1-A21D-151751618BDD}" dt="2023-12-08T20:38:09.609" v="484"/>
          <ac:spMkLst>
            <pc:docMk/>
            <pc:sldMk cId="3660811471" sldId="316"/>
            <ac:spMk id="41" creationId="{91AFD1C5-D2E8-9D0A-2E9C-C6D550687EDD}"/>
          </ac:spMkLst>
        </pc:spChg>
        <pc:spChg chg="mod">
          <ac:chgData name="Lutticken,Ian" userId="7c924bd7-b15d-44ce-a55d-4f6ade4fe12e" providerId="ADAL" clId="{5B27DA9C-2F3C-43B1-A21D-151751618BDD}" dt="2023-12-08T20:38:09.609" v="484"/>
          <ac:spMkLst>
            <pc:docMk/>
            <pc:sldMk cId="3660811471" sldId="316"/>
            <ac:spMk id="42" creationId="{18A3A8F6-654E-1F54-4A5C-6EEDF5647589}"/>
          </ac:spMkLst>
        </pc:spChg>
        <pc:spChg chg="mod">
          <ac:chgData name="Lutticken,Ian" userId="7c924bd7-b15d-44ce-a55d-4f6ade4fe12e" providerId="ADAL" clId="{5B27DA9C-2F3C-43B1-A21D-151751618BDD}" dt="2023-12-08T20:38:09.609" v="484"/>
          <ac:spMkLst>
            <pc:docMk/>
            <pc:sldMk cId="3660811471" sldId="316"/>
            <ac:spMk id="46" creationId="{85798145-C2B0-581E-9A06-4A3BA3903968}"/>
          </ac:spMkLst>
        </pc:spChg>
        <pc:spChg chg="mod">
          <ac:chgData name="Lutticken,Ian" userId="7c924bd7-b15d-44ce-a55d-4f6ade4fe12e" providerId="ADAL" clId="{5B27DA9C-2F3C-43B1-A21D-151751618BDD}" dt="2023-12-08T20:38:09.609" v="484"/>
          <ac:spMkLst>
            <pc:docMk/>
            <pc:sldMk cId="3660811471" sldId="316"/>
            <ac:spMk id="47" creationId="{F94FD6FE-F9F4-4455-047D-B0D6C3A90E7E}"/>
          </ac:spMkLst>
        </pc:spChg>
        <pc:spChg chg="mod">
          <ac:chgData name="Lutticken,Ian" userId="7c924bd7-b15d-44ce-a55d-4f6ade4fe12e" providerId="ADAL" clId="{5B27DA9C-2F3C-43B1-A21D-151751618BDD}" dt="2023-12-08T20:38:09.609" v="484"/>
          <ac:spMkLst>
            <pc:docMk/>
            <pc:sldMk cId="3660811471" sldId="316"/>
            <ac:spMk id="52" creationId="{200ACE71-52A3-DD94-F08B-9C3A17631A7E}"/>
          </ac:spMkLst>
        </pc:spChg>
        <pc:spChg chg="mod">
          <ac:chgData name="Lutticken,Ian" userId="7c924bd7-b15d-44ce-a55d-4f6ade4fe12e" providerId="ADAL" clId="{5B27DA9C-2F3C-43B1-A21D-151751618BDD}" dt="2023-12-08T20:38:09.609" v="484"/>
          <ac:spMkLst>
            <pc:docMk/>
            <pc:sldMk cId="3660811471" sldId="316"/>
            <ac:spMk id="53" creationId="{C7A3C7B8-8D9B-D135-8D69-FEF08C6ED69E}"/>
          </ac:spMkLst>
        </pc:spChg>
        <pc:spChg chg="add mod">
          <ac:chgData name="Lutticken,Ian" userId="7c924bd7-b15d-44ce-a55d-4f6ade4fe12e" providerId="ADAL" clId="{5B27DA9C-2F3C-43B1-A21D-151751618BDD}" dt="2023-12-08T20:39:17.121" v="498" actId="1076"/>
          <ac:spMkLst>
            <pc:docMk/>
            <pc:sldMk cId="3660811471" sldId="316"/>
            <ac:spMk id="54" creationId="{B3048B76-642D-DAE8-5D91-B80357486684}"/>
          </ac:spMkLst>
        </pc:spChg>
        <pc:spChg chg="add mod">
          <ac:chgData name="Lutticken,Ian" userId="7c924bd7-b15d-44ce-a55d-4f6ade4fe12e" providerId="ADAL" clId="{5B27DA9C-2F3C-43B1-A21D-151751618BDD}" dt="2023-12-08T20:39:28.215" v="500" actId="1076"/>
          <ac:spMkLst>
            <pc:docMk/>
            <pc:sldMk cId="3660811471" sldId="316"/>
            <ac:spMk id="55" creationId="{FD412685-F3AD-96A6-28AE-23DF24B53192}"/>
          </ac:spMkLst>
        </pc:spChg>
        <pc:spChg chg="add mod">
          <ac:chgData name="Lutticken,Ian" userId="7c924bd7-b15d-44ce-a55d-4f6ade4fe12e" providerId="ADAL" clId="{5B27DA9C-2F3C-43B1-A21D-151751618BDD}" dt="2023-12-08T20:39:39.715" v="502" actId="1076"/>
          <ac:spMkLst>
            <pc:docMk/>
            <pc:sldMk cId="3660811471" sldId="316"/>
            <ac:spMk id="56" creationId="{C478C754-6767-B5C9-7F7D-D7202210559A}"/>
          </ac:spMkLst>
        </pc:spChg>
        <pc:grpChg chg="add mod">
          <ac:chgData name="Lutticken,Ian" userId="7c924bd7-b15d-44ce-a55d-4f6ade4fe12e" providerId="ADAL" clId="{5B27DA9C-2F3C-43B1-A21D-151751618BDD}" dt="2023-12-08T20:38:38.761" v="492" actId="14100"/>
          <ac:grpSpMkLst>
            <pc:docMk/>
            <pc:sldMk cId="3660811471" sldId="316"/>
            <ac:grpSpMk id="2" creationId="{0A477DD6-4BD6-3216-3D53-0016FF9DC674}"/>
          </ac:grpSpMkLst>
        </pc:grpChg>
        <pc:grpChg chg="add mod">
          <ac:chgData name="Lutticken,Ian" userId="7c924bd7-b15d-44ce-a55d-4f6ade4fe12e" providerId="ADAL" clId="{5B27DA9C-2F3C-43B1-A21D-151751618BDD}" dt="2023-12-08T20:38:17.117" v="488" actId="1076"/>
          <ac:grpSpMkLst>
            <pc:docMk/>
            <pc:sldMk cId="3660811471" sldId="316"/>
            <ac:grpSpMk id="31" creationId="{BA90F3FB-132C-AF53-F6D3-FBC787BECCD4}"/>
          </ac:grpSpMkLst>
        </pc:grpChg>
        <pc:picChg chg="del">
          <ac:chgData name="Lutticken,Ian" userId="7c924bd7-b15d-44ce-a55d-4f6ade4fe12e" providerId="ADAL" clId="{5B27DA9C-2F3C-43B1-A21D-151751618BDD}" dt="2023-12-08T20:28:19.942" v="442" actId="478"/>
          <ac:picMkLst>
            <pc:docMk/>
            <pc:sldMk cId="3660811471" sldId="316"/>
            <ac:picMk id="3" creationId="{DF0DC23B-98DC-1B78-83DC-83F83A37677A}"/>
          </ac:picMkLst>
        </pc:picChg>
        <pc:cxnChg chg="mod">
          <ac:chgData name="Lutticken,Ian" userId="7c924bd7-b15d-44ce-a55d-4f6ade4fe12e" providerId="ADAL" clId="{5B27DA9C-2F3C-43B1-A21D-151751618BDD}" dt="2023-12-08T20:37:37.405" v="479"/>
          <ac:cxnSpMkLst>
            <pc:docMk/>
            <pc:sldMk cId="3660811471" sldId="316"/>
            <ac:cxnSpMk id="21" creationId="{B3E5AEA6-0AA9-AC07-135B-4D5D0276D97E}"/>
          </ac:cxnSpMkLst>
        </pc:cxnChg>
        <pc:cxnChg chg="mod">
          <ac:chgData name="Lutticken,Ian" userId="7c924bd7-b15d-44ce-a55d-4f6ade4fe12e" providerId="ADAL" clId="{5B27DA9C-2F3C-43B1-A21D-151751618BDD}" dt="2023-12-08T20:37:37.405" v="479"/>
          <ac:cxnSpMkLst>
            <pc:docMk/>
            <pc:sldMk cId="3660811471" sldId="316"/>
            <ac:cxnSpMk id="22" creationId="{14FC3C72-D152-74BE-8F28-3057AC39D1D0}"/>
          </ac:cxnSpMkLst>
        </pc:cxnChg>
        <pc:cxnChg chg="mod">
          <ac:chgData name="Lutticken,Ian" userId="7c924bd7-b15d-44ce-a55d-4f6ade4fe12e" providerId="ADAL" clId="{5B27DA9C-2F3C-43B1-A21D-151751618BDD}" dt="2023-12-08T20:38:09.609" v="484"/>
          <ac:cxnSpMkLst>
            <pc:docMk/>
            <pc:sldMk cId="3660811471" sldId="316"/>
            <ac:cxnSpMk id="43" creationId="{9AAF3B98-39AD-5DC2-DAE0-A45BA545C1A9}"/>
          </ac:cxnSpMkLst>
        </pc:cxnChg>
        <pc:cxnChg chg="mod">
          <ac:chgData name="Lutticken,Ian" userId="7c924bd7-b15d-44ce-a55d-4f6ade4fe12e" providerId="ADAL" clId="{5B27DA9C-2F3C-43B1-A21D-151751618BDD}" dt="2023-12-08T20:38:09.609" v="484"/>
          <ac:cxnSpMkLst>
            <pc:docMk/>
            <pc:sldMk cId="3660811471" sldId="316"/>
            <ac:cxnSpMk id="44" creationId="{6F6C07D0-931A-39E4-5056-FCEF3D88C9DC}"/>
          </ac:cxnSpMkLst>
        </pc:cxnChg>
        <pc:cxnChg chg="mod">
          <ac:chgData name="Lutticken,Ian" userId="7c924bd7-b15d-44ce-a55d-4f6ade4fe12e" providerId="ADAL" clId="{5B27DA9C-2F3C-43B1-A21D-151751618BDD}" dt="2023-12-08T20:38:09.609" v="484"/>
          <ac:cxnSpMkLst>
            <pc:docMk/>
            <pc:sldMk cId="3660811471" sldId="316"/>
            <ac:cxnSpMk id="45" creationId="{6362D269-FD4A-4991-C4AC-0631A24FEB13}"/>
          </ac:cxnSpMkLst>
        </pc:cxnChg>
        <pc:cxnChg chg="mod">
          <ac:chgData name="Lutticken,Ian" userId="7c924bd7-b15d-44ce-a55d-4f6ade4fe12e" providerId="ADAL" clId="{5B27DA9C-2F3C-43B1-A21D-151751618BDD}" dt="2023-12-08T20:38:09.609" v="484"/>
          <ac:cxnSpMkLst>
            <pc:docMk/>
            <pc:sldMk cId="3660811471" sldId="316"/>
            <ac:cxnSpMk id="48" creationId="{CFB2F88C-5B4B-2B9E-B02F-3B6E73D159C2}"/>
          </ac:cxnSpMkLst>
        </pc:cxnChg>
        <pc:cxnChg chg="mod">
          <ac:chgData name="Lutticken,Ian" userId="7c924bd7-b15d-44ce-a55d-4f6ade4fe12e" providerId="ADAL" clId="{5B27DA9C-2F3C-43B1-A21D-151751618BDD}" dt="2023-12-08T20:38:09.609" v="484"/>
          <ac:cxnSpMkLst>
            <pc:docMk/>
            <pc:sldMk cId="3660811471" sldId="316"/>
            <ac:cxnSpMk id="49" creationId="{BBFE1F34-079F-4686-8A64-C71F5D47B03D}"/>
          </ac:cxnSpMkLst>
        </pc:cxnChg>
        <pc:cxnChg chg="mod">
          <ac:chgData name="Lutticken,Ian" userId="7c924bd7-b15d-44ce-a55d-4f6ade4fe12e" providerId="ADAL" clId="{5B27DA9C-2F3C-43B1-A21D-151751618BDD}" dt="2023-12-08T20:38:09.609" v="484"/>
          <ac:cxnSpMkLst>
            <pc:docMk/>
            <pc:sldMk cId="3660811471" sldId="316"/>
            <ac:cxnSpMk id="50" creationId="{9854137F-912B-3BB6-DC37-A790583F8D3E}"/>
          </ac:cxnSpMkLst>
        </pc:cxnChg>
        <pc:cxnChg chg="mod">
          <ac:chgData name="Lutticken,Ian" userId="7c924bd7-b15d-44ce-a55d-4f6ade4fe12e" providerId="ADAL" clId="{5B27DA9C-2F3C-43B1-A21D-151751618BDD}" dt="2023-12-08T20:38:09.609" v="484"/>
          <ac:cxnSpMkLst>
            <pc:docMk/>
            <pc:sldMk cId="3660811471" sldId="316"/>
            <ac:cxnSpMk id="51" creationId="{DDA319AE-102F-F51F-3CE8-D81AB72D6C51}"/>
          </ac:cxnSpMkLst>
        </pc:cxnChg>
      </pc:sldChg>
      <pc:sldChg chg="addSp delSp modSp add mod setBg modNotesTx">
        <pc:chgData name="Lutticken,Ian" userId="7c924bd7-b15d-44ce-a55d-4f6ade4fe12e" providerId="ADAL" clId="{5B27DA9C-2F3C-43B1-A21D-151751618BDD}" dt="2023-12-08T20:50:31.248" v="573" actId="20577"/>
        <pc:sldMkLst>
          <pc:docMk/>
          <pc:sldMk cId="3489662792" sldId="317"/>
        </pc:sldMkLst>
        <pc:spChg chg="add del">
          <ac:chgData name="Lutticken,Ian" userId="7c924bd7-b15d-44ce-a55d-4f6ade4fe12e" providerId="ADAL" clId="{5B27DA9C-2F3C-43B1-A21D-151751618BDD}" dt="2023-12-08T20:45:14.402" v="520" actId="478"/>
          <ac:spMkLst>
            <pc:docMk/>
            <pc:sldMk cId="3489662792" sldId="317"/>
            <ac:spMk id="2" creationId="{A732A6C6-8CF3-54BB-E255-143FDB2C5031}"/>
          </ac:spMkLst>
        </pc:spChg>
        <pc:spChg chg="add mod ord">
          <ac:chgData name="Lutticken,Ian" userId="7c924bd7-b15d-44ce-a55d-4f6ade4fe12e" providerId="ADAL" clId="{5B27DA9C-2F3C-43B1-A21D-151751618BDD}" dt="2023-12-08T20:50:31.248" v="573" actId="20577"/>
          <ac:spMkLst>
            <pc:docMk/>
            <pc:sldMk cId="3489662792" sldId="317"/>
            <ac:spMk id="5" creationId="{885B3E43-137D-DA4F-101D-5164FA93536B}"/>
          </ac:spMkLst>
        </pc:spChg>
        <pc:grpChg chg="add">
          <ac:chgData name="Lutticken,Ian" userId="7c924bd7-b15d-44ce-a55d-4f6ade4fe12e" providerId="ADAL" clId="{5B27DA9C-2F3C-43B1-A21D-151751618BDD}" dt="2023-12-08T20:48:05.222" v="528" actId="26606"/>
          <ac:grpSpMkLst>
            <pc:docMk/>
            <pc:sldMk cId="3489662792" sldId="317"/>
            <ac:grpSpMk id="6" creationId="{63737881-458F-40AD-B72B-B57D267DC423}"/>
          </ac:grpSpMkLst>
        </pc:grpChg>
        <pc:grpChg chg="add del">
          <ac:chgData name="Lutticken,Ian" userId="7c924bd7-b15d-44ce-a55d-4f6ade4fe12e" providerId="ADAL" clId="{5B27DA9C-2F3C-43B1-A21D-151751618BDD}" dt="2023-12-08T20:45:35.073" v="523" actId="26606"/>
          <ac:grpSpMkLst>
            <pc:docMk/>
            <pc:sldMk cId="3489662792" sldId="317"/>
            <ac:grpSpMk id="9" creationId="{63737881-458F-40AD-B72B-B57D267DC423}"/>
          </ac:grpSpMkLst>
        </pc:grpChg>
        <pc:picChg chg="del">
          <ac:chgData name="Lutticken,Ian" userId="7c924bd7-b15d-44ce-a55d-4f6ade4fe12e" providerId="ADAL" clId="{5B27DA9C-2F3C-43B1-A21D-151751618BDD}" dt="2023-12-08T20:42:28.880" v="518" actId="478"/>
          <ac:picMkLst>
            <pc:docMk/>
            <pc:sldMk cId="3489662792" sldId="317"/>
            <ac:picMk id="3" creationId="{DF0DC23B-98DC-1B78-83DC-83F83A37677A}"/>
          </ac:picMkLst>
        </pc:picChg>
        <pc:picChg chg="add mod ord">
          <ac:chgData name="Lutticken,Ian" userId="7c924bd7-b15d-44ce-a55d-4f6ade4fe12e" providerId="ADAL" clId="{5B27DA9C-2F3C-43B1-A21D-151751618BDD}" dt="2023-12-08T20:50:07.606" v="533" actId="167"/>
          <ac:picMkLst>
            <pc:docMk/>
            <pc:sldMk cId="3489662792" sldId="317"/>
            <ac:picMk id="4" creationId="{2B362312-F918-A693-899B-00EDA82B8D3B}"/>
          </ac:picMkLst>
        </pc:picChg>
      </pc:sldChg>
      <pc:sldChg chg="modSp add mod ord">
        <pc:chgData name="Lutticken,Ian" userId="7c924bd7-b15d-44ce-a55d-4f6ade4fe12e" providerId="ADAL" clId="{5B27DA9C-2F3C-43B1-A21D-151751618BDD}" dt="2023-12-08T20:40:39.408" v="512" actId="20577"/>
        <pc:sldMkLst>
          <pc:docMk/>
          <pc:sldMk cId="3301452206" sldId="318"/>
        </pc:sldMkLst>
        <pc:spChg chg="mod">
          <ac:chgData name="Lutticken,Ian" userId="7c924bd7-b15d-44ce-a55d-4f6ade4fe12e" providerId="ADAL" clId="{5B27DA9C-2F3C-43B1-A21D-151751618BDD}" dt="2023-12-08T20:40:39.408" v="512" actId="20577"/>
          <ac:spMkLst>
            <pc:docMk/>
            <pc:sldMk cId="3301452206" sldId="318"/>
            <ac:spMk id="4" creationId="{B7039A79-FB37-4AA0-9E71-5EA1A2DE632F}"/>
          </ac:spMkLst>
        </pc:spChg>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9949FC63-588B-441E-B034-16215B59F786}"/>
    <pc:docChg chg="delSld modSld sldOrd modSection">
      <pc:chgData name="Lutticken,Ian" userId="S::i.lutticken@ufl.edu::7c924bd7-b15d-44ce-a55d-4f6ade4fe12e" providerId="AD" clId="Web-{9949FC63-588B-441E-B034-16215B59F786}" dt="2023-12-12T19:22:56.316" v="47" actId="20577"/>
      <pc:docMkLst>
        <pc:docMk/>
      </pc:docMkLst>
      <pc:sldChg chg="del ord">
        <pc:chgData name="Lutticken,Ian" userId="S::i.lutticken@ufl.edu::7c924bd7-b15d-44ce-a55d-4f6ade4fe12e" providerId="AD" clId="Web-{9949FC63-588B-441E-B034-16215B59F786}" dt="2023-12-12T19:22:21.503" v="35"/>
        <pc:sldMkLst>
          <pc:docMk/>
          <pc:sldMk cId="3749847128" sldId="259"/>
        </pc:sldMkLst>
      </pc:sldChg>
      <pc:sldChg chg="del ord">
        <pc:chgData name="Lutticken,Ian" userId="S::i.lutticken@ufl.edu::7c924bd7-b15d-44ce-a55d-4f6ade4fe12e" providerId="AD" clId="Web-{9949FC63-588B-441E-B034-16215B59F786}" dt="2023-12-12T19:22:21.503" v="33"/>
        <pc:sldMkLst>
          <pc:docMk/>
          <pc:sldMk cId="3386917381" sldId="264"/>
        </pc:sldMkLst>
      </pc:sldChg>
      <pc:sldChg chg="del ord">
        <pc:chgData name="Lutticken,Ian" userId="S::i.lutticken@ufl.edu::7c924bd7-b15d-44ce-a55d-4f6ade4fe12e" providerId="AD" clId="Web-{9949FC63-588B-441E-B034-16215B59F786}" dt="2023-12-12T19:22:21.503" v="37"/>
        <pc:sldMkLst>
          <pc:docMk/>
          <pc:sldMk cId="1323649393" sldId="266"/>
        </pc:sldMkLst>
      </pc:sldChg>
      <pc:sldChg chg="del ord">
        <pc:chgData name="Lutticken,Ian" userId="S::i.lutticken@ufl.edu::7c924bd7-b15d-44ce-a55d-4f6ade4fe12e" providerId="AD" clId="Web-{9949FC63-588B-441E-B034-16215B59F786}" dt="2023-12-12T19:22:15.362" v="30"/>
        <pc:sldMkLst>
          <pc:docMk/>
          <pc:sldMk cId="1288225659" sldId="267"/>
        </pc:sldMkLst>
      </pc:sldChg>
      <pc:sldChg chg="del ord">
        <pc:chgData name="Lutticken,Ian" userId="S::i.lutticken@ufl.edu::7c924bd7-b15d-44ce-a55d-4f6ade4fe12e" providerId="AD" clId="Web-{9949FC63-588B-441E-B034-16215B59F786}" dt="2023-12-12T19:22:21.487" v="31"/>
        <pc:sldMkLst>
          <pc:docMk/>
          <pc:sldMk cId="3113145165" sldId="269"/>
        </pc:sldMkLst>
      </pc:sldChg>
      <pc:sldChg chg="del ord">
        <pc:chgData name="Lutticken,Ian" userId="S::i.lutticken@ufl.edu::7c924bd7-b15d-44ce-a55d-4f6ade4fe12e" providerId="AD" clId="Web-{9949FC63-588B-441E-B034-16215B59F786}" dt="2023-12-12T19:22:21.503" v="32"/>
        <pc:sldMkLst>
          <pc:docMk/>
          <pc:sldMk cId="73482923" sldId="271"/>
        </pc:sldMkLst>
      </pc:sldChg>
      <pc:sldChg chg="del ord">
        <pc:chgData name="Lutticken,Ian" userId="S::i.lutticken@ufl.edu::7c924bd7-b15d-44ce-a55d-4f6ade4fe12e" providerId="AD" clId="Web-{9949FC63-588B-441E-B034-16215B59F786}" dt="2023-12-12T19:22:21.503" v="34"/>
        <pc:sldMkLst>
          <pc:docMk/>
          <pc:sldMk cId="3431193059" sldId="272"/>
        </pc:sldMkLst>
      </pc:sldChg>
      <pc:sldChg chg="del ord">
        <pc:chgData name="Lutticken,Ian" userId="S::i.lutticken@ufl.edu::7c924bd7-b15d-44ce-a55d-4f6ade4fe12e" providerId="AD" clId="Web-{9949FC63-588B-441E-B034-16215B59F786}" dt="2023-12-12T19:22:21.503" v="36"/>
        <pc:sldMkLst>
          <pc:docMk/>
          <pc:sldMk cId="520588894" sldId="274"/>
        </pc:sldMkLst>
      </pc:sldChg>
      <pc:sldChg chg="del ord">
        <pc:chgData name="Lutticken,Ian" userId="S::i.lutticken@ufl.edu::7c924bd7-b15d-44ce-a55d-4f6ade4fe12e" providerId="AD" clId="Web-{9949FC63-588B-441E-B034-16215B59F786}" dt="2023-12-12T19:22:28.878" v="40"/>
        <pc:sldMkLst>
          <pc:docMk/>
          <pc:sldMk cId="50214087" sldId="276"/>
        </pc:sldMkLst>
      </pc:sldChg>
      <pc:sldChg chg="del ord">
        <pc:chgData name="Lutticken,Ian" userId="S::i.lutticken@ufl.edu::7c924bd7-b15d-44ce-a55d-4f6ade4fe12e" providerId="AD" clId="Web-{9949FC63-588B-441E-B034-16215B59F786}" dt="2023-12-12T19:22:28.862" v="39"/>
        <pc:sldMkLst>
          <pc:docMk/>
          <pc:sldMk cId="1266048624" sldId="278"/>
        </pc:sldMkLst>
      </pc:sldChg>
      <pc:sldChg chg="del ord">
        <pc:chgData name="Lutticken,Ian" userId="S::i.lutticken@ufl.edu::7c924bd7-b15d-44ce-a55d-4f6ade4fe12e" providerId="AD" clId="Web-{9949FC63-588B-441E-B034-16215B59F786}" dt="2023-12-12T19:22:28.862" v="38"/>
        <pc:sldMkLst>
          <pc:docMk/>
          <pc:sldMk cId="941341437" sldId="281"/>
        </pc:sldMkLst>
      </pc:sldChg>
      <pc:sldChg chg="del ord">
        <pc:chgData name="Lutticken,Ian" userId="S::i.lutticken@ufl.edu::7c924bd7-b15d-44ce-a55d-4f6ade4fe12e" providerId="AD" clId="Web-{9949FC63-588B-441E-B034-16215B59F786}" dt="2023-12-12T19:22:28.878" v="41"/>
        <pc:sldMkLst>
          <pc:docMk/>
          <pc:sldMk cId="337647698" sldId="282"/>
        </pc:sldMkLst>
      </pc:sldChg>
      <pc:sldChg chg="del ord">
        <pc:chgData name="Lutticken,Ian" userId="S::i.lutticken@ufl.edu::7c924bd7-b15d-44ce-a55d-4f6ade4fe12e" providerId="AD" clId="Web-{9949FC63-588B-441E-B034-16215B59F786}" dt="2023-12-12T19:22:28.878" v="44"/>
        <pc:sldMkLst>
          <pc:docMk/>
          <pc:sldMk cId="610703492" sldId="283"/>
        </pc:sldMkLst>
      </pc:sldChg>
      <pc:sldChg chg="del ord">
        <pc:chgData name="Lutticken,Ian" userId="S::i.lutticken@ufl.edu::7c924bd7-b15d-44ce-a55d-4f6ade4fe12e" providerId="AD" clId="Web-{9949FC63-588B-441E-B034-16215B59F786}" dt="2023-12-12T19:22:28.878" v="43"/>
        <pc:sldMkLst>
          <pc:docMk/>
          <pc:sldMk cId="1383785803" sldId="289"/>
        </pc:sldMkLst>
      </pc:sldChg>
      <pc:sldChg chg="del ord">
        <pc:chgData name="Lutticken,Ian" userId="S::i.lutticken@ufl.edu::7c924bd7-b15d-44ce-a55d-4f6ade4fe12e" providerId="AD" clId="Web-{9949FC63-588B-441E-B034-16215B59F786}" dt="2023-12-12T19:22:28.878" v="42"/>
        <pc:sldMkLst>
          <pc:docMk/>
          <pc:sldMk cId="1586993574" sldId="290"/>
        </pc:sldMkLst>
      </pc:sldChg>
      <pc:sldChg chg="modSp">
        <pc:chgData name="Lutticken,Ian" userId="S::i.lutticken@ufl.edu::7c924bd7-b15d-44ce-a55d-4f6ade4fe12e" providerId="AD" clId="Web-{9949FC63-588B-441E-B034-16215B59F786}" dt="2023-12-12T19:22:56.316" v="47" actId="20577"/>
        <pc:sldMkLst>
          <pc:docMk/>
          <pc:sldMk cId="3937088441" sldId="310"/>
        </pc:sldMkLst>
        <pc:spChg chg="mod">
          <ac:chgData name="Lutticken,Ian" userId="S::i.lutticken@ufl.edu::7c924bd7-b15d-44ce-a55d-4f6ade4fe12e" providerId="AD" clId="Web-{9949FC63-588B-441E-B034-16215B59F786}" dt="2023-12-12T19:22:56.316" v="47" actId="20577"/>
          <ac:spMkLst>
            <pc:docMk/>
            <pc:sldMk cId="3937088441" sldId="310"/>
            <ac:spMk id="5" creationId="{01CE7849-C1C5-4ABE-9B84-7BDFD550368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r>
              <a:rPr lang="en-US" sz="2000" b="1" dirty="0">
                <a:latin typeface="Avenir Black"/>
              </a:rPr>
              <a:t>Cross Entropy</a:t>
            </a:r>
          </a:p>
          <a:p>
            <a:pPr>
              <a:defRPr sz="2000" b="1">
                <a:latin typeface="Avenir Black"/>
              </a:defRPr>
            </a:pPr>
            <a:r>
              <a:rPr lang="en-US" sz="2000" b="1" baseline="0" dirty="0">
                <a:latin typeface="Avenir Black"/>
              </a:rPr>
              <a:t> Yellow</a:t>
            </a:r>
            <a:r>
              <a:rPr lang="en-US" sz="2000" b="1" dirty="0">
                <a:latin typeface="Avenir Black"/>
              </a:rPr>
              <a:t> Point</a:t>
            </a:r>
            <a:r>
              <a:rPr lang="en-US" sz="2000" b="1" baseline="0" dirty="0">
                <a:latin typeface="Avenir Black"/>
              </a:rPr>
              <a:t> Prediction</a:t>
            </a:r>
            <a:endParaRPr lang="en-US" sz="2000" b="1" dirty="0">
              <a:latin typeface="Avenir Black"/>
            </a:endParaRPr>
          </a:p>
        </c:rich>
      </c:tx>
      <c:layout>
        <c:manualLayout>
          <c:xMode val="edge"/>
          <c:yMode val="edge"/>
          <c:x val="0.31640269281459665"/>
          <c:y val="2.909299760802868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rgbClr val="FFC000"/>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208C-4E9F-8E7D-E63279A4C302}"/>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t>Predicted probability yellow</a:t>
                </a:r>
              </a:p>
            </c:rich>
          </c:tx>
          <c:layout>
            <c:manualLayout>
              <c:xMode val="edge"/>
              <c:yMode val="edge"/>
              <c:x val="0.23905506451079694"/>
              <c:y val="0.9327643309102481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Avenir Black"/>
                <a:ea typeface="+mn-ea"/>
                <a:cs typeface="+mn-cs"/>
              </a:defRPr>
            </a:pPr>
            <a:endParaRPr lang="en-US"/>
          </a:p>
        </c:txPr>
        <c:crossAx val="967254528"/>
        <c:crosses val="autoZero"/>
        <c:auto val="1"/>
        <c:lblAlgn val="ctr"/>
        <c:lblOffset val="100"/>
        <c:tickLblSkip val="4"/>
        <c:tickMarkSkip val="4"/>
        <c:noMultiLvlLbl val="0"/>
      </c:catAx>
      <c:valAx>
        <c:axId val="967254528"/>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r>
                  <a:rPr lang="en-US" sz="2800">
                    <a:latin typeface="Avenir Black"/>
                  </a:rPr>
                  <a:t>Loss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venir Black"/>
                <a:ea typeface="+mn-ea"/>
                <a:cs typeface="+mn-cs"/>
              </a:defRPr>
            </a:pPr>
            <a:endParaRPr lang="en-US"/>
          </a:p>
        </c:txPr>
        <c:crossAx val="967256824"/>
        <c:crosses val="autoZero"/>
        <c:crossBetween val="midCat"/>
      </c:valAx>
      <c:spPr>
        <a:solidFill>
          <a:sysClr val="window" lastClr="FFFFFF">
            <a:lumMod val="85000"/>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rgbClr val="FFC000"/>
              </a:solidFill>
              <a:ln w="9525">
                <a:solidFill>
                  <a:schemeClr val="accent2"/>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C48F-4586-83EA-352610BE12C1}"/>
            </c:ext>
          </c:extLst>
        </c:ser>
        <c:ser>
          <c:idx val="1"/>
          <c:order val="1"/>
          <c:tx>
            <c:strRef>
              <c:f>Sheet1!$D$1</c:f>
              <c:strCache>
                <c:ptCount val="1"/>
                <c:pt idx="0">
                  <c:v>Y-Blue</c:v>
                </c:pt>
              </c:strCache>
            </c:strRef>
          </c:tx>
          <c:spPr>
            <a:ln w="25400" cap="rnd">
              <a:noFill/>
              <a:round/>
            </a:ln>
            <a:effectLst/>
          </c:spPr>
          <c:marker>
            <c:symbol val="circle"/>
            <c:size val="15"/>
            <c:spPr>
              <a:solidFill>
                <a:srgbClr val="D2D2F1"/>
              </a:solidFill>
              <a:ln w="9525">
                <a:solidFill>
                  <a:srgbClr val="5A5AA8"/>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C48F-4586-83EA-352610BE12C1}"/>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rgbClr val="5A5AA8"/>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8680"/>
        <c:crosses val="autoZero"/>
        <c:crossBetween val="midCat"/>
        <c:majorUnit val="1"/>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102341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2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133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2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There are many more loss functions, but the idea is the same—finding a method to quantify the error or the difference between the prediction and the known value. The error is then used </a:t>
            </a:r>
            <a:r>
              <a:rPr lang="en-US"/>
              <a:t>to update </a:t>
            </a:r>
            <a:r>
              <a:rPr lang="en-US" dirty="0"/>
              <a:t>the model parameters.</a:t>
            </a: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199895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12</a:t>
            </a:fld>
            <a:endParaRPr lang="en-US"/>
          </a:p>
        </p:txBody>
      </p:sp>
    </p:spTree>
    <p:extLst>
      <p:ext uri="{BB962C8B-B14F-4D97-AF65-F5344CB8AC3E}">
        <p14:creationId xmlns:p14="http://schemas.microsoft.com/office/powerpoint/2010/main" val="29045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18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686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921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98376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55192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34110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55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52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00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8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08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332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99210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Optimization Algorithms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Optimizers and Advanced Gradient Descent Techniques</a:t>
            </a: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 Choosing the Right Optimizer:</a:t>
            </a:r>
            <a:br>
              <a:rPr lang="en-US" dirty="0"/>
            </a:br>
            <a:r>
              <a:rPr lang="en-US" dirty="0"/>
              <a:t>A Quick Guide</a:t>
            </a:r>
          </a:p>
        </p:txBody>
      </p:sp>
    </p:spTree>
    <p:extLst>
      <p:ext uri="{BB962C8B-B14F-4D97-AF65-F5344CB8AC3E}">
        <p14:creationId xmlns:p14="http://schemas.microsoft.com/office/powerpoint/2010/main" val="33014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97088" y="6581083"/>
            <a:ext cx="4022974" cy="2301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spTree>
    <p:extLst>
      <p:ext uri="{BB962C8B-B14F-4D97-AF65-F5344CB8AC3E}">
        <p14:creationId xmlns:p14="http://schemas.microsoft.com/office/powerpoint/2010/main" val="348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normAutofit fontScale="90000"/>
          </a:bodyPr>
          <a:lstStyle/>
          <a:p>
            <a:r>
              <a:rPr lang="en-US" dirty="0"/>
              <a:t>Hyperparameter Optimization</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dirty="0"/>
              <a:t>04_bees_vs_wasps.ipynb</a:t>
            </a:r>
          </a:p>
          <a:p>
            <a:endParaRPr lang="en-US" dirty="0"/>
          </a:p>
          <a:p>
            <a:r>
              <a:rPr lang="en-US" dirty="0"/>
              <a:t>This notebook will walk you through building and training your own image classification model, then allow you to compare different hyperparameter optimization configurations!</a:t>
            </a:r>
          </a:p>
        </p:txBody>
      </p:sp>
    </p:spTree>
    <p:extLst>
      <p:ext uri="{BB962C8B-B14F-4D97-AF65-F5344CB8AC3E}">
        <p14:creationId xmlns:p14="http://schemas.microsoft.com/office/powerpoint/2010/main" val="393708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44159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It’s All Downhill From Here</a:t>
            </a:r>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56659"/>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Introduction to Error </a:t>
            </a:r>
            <a:br>
              <a:rPr lang="en-US" dirty="0"/>
            </a:br>
            <a:r>
              <a:rPr lang="en-US" dirty="0"/>
              <a:t>and Loss Functions </a:t>
            </a:r>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Loss Functions</a:t>
            </a:r>
          </a:p>
        </p:txBody>
      </p:sp>
      <p:sp>
        <p:nvSpPr>
          <p:cNvPr id="5" name="Content Placeholder 4">
            <a:extLst>
              <a:ext uri="{FF2B5EF4-FFF2-40B4-BE49-F238E27FC236}">
                <a16:creationId xmlns:a16="http://schemas.microsoft.com/office/drawing/2014/main" id="{6F407849-EEE1-DD64-6D0C-92948CB512D4}"/>
              </a:ext>
            </a:extLst>
          </p:cNvPr>
          <p:cNvSpPr>
            <a:spLocks noGrp="1"/>
          </p:cNvSpPr>
          <p:nvPr>
            <p:ph sz="half" idx="1"/>
          </p:nvPr>
        </p:nvSpPr>
        <p:spPr/>
        <p:txBody>
          <a:bodyPr/>
          <a:lstStyle/>
          <a:p>
            <a:pPr marL="519113" indent="-519113"/>
            <a:r>
              <a:rPr lang="en-US" sz="3600" dirty="0"/>
              <a:t>How do we quantify prediction error?</a:t>
            </a:r>
          </a:p>
          <a:p>
            <a:endParaRPr lang="en-US" dirty="0"/>
          </a:p>
        </p:txBody>
      </p:sp>
      <p:sp>
        <p:nvSpPr>
          <p:cNvPr id="6" name="Content Placeholder 5">
            <a:extLst>
              <a:ext uri="{FF2B5EF4-FFF2-40B4-BE49-F238E27FC236}">
                <a16:creationId xmlns:a16="http://schemas.microsoft.com/office/drawing/2014/main" id="{4CB52918-1530-4975-3DA3-F7898A6FF226}"/>
              </a:ext>
            </a:extLst>
          </p:cNvPr>
          <p:cNvSpPr>
            <a:spLocks noGrp="1"/>
          </p:cNvSpPr>
          <p:nvPr>
            <p:ph sz="half" idx="2"/>
          </p:nvPr>
        </p:nvSpPr>
        <p:spPr/>
        <p:txBody>
          <a:bodyPr/>
          <a:lstStyle/>
          <a:p>
            <a:endParaRPr lang="en-US"/>
          </a:p>
        </p:txBody>
      </p:sp>
      <p:pic>
        <p:nvPicPr>
          <p:cNvPr id="2" name="Picture 2" descr="Season 1 Episode 4 Joe GIF by Paramount+">
            <a:extLst>
              <a:ext uri="{FF2B5EF4-FFF2-40B4-BE49-F238E27FC236}">
                <a16:creationId xmlns:a16="http://schemas.microsoft.com/office/drawing/2014/main" id="{054FE86E-F215-7080-EBD1-717EF87A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95" y="1848703"/>
            <a:ext cx="4115369" cy="41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176-5EA5-963F-2F96-87BB2AF16E47}"/>
              </a:ext>
            </a:extLst>
          </p:cNvPr>
          <p:cNvSpPr>
            <a:spLocks noGrp="1"/>
          </p:cNvSpPr>
          <p:nvPr>
            <p:ph type="title"/>
          </p:nvPr>
        </p:nvSpPr>
        <p:spPr/>
        <p:txBody>
          <a:bodyPr/>
          <a:lstStyle/>
          <a:p>
            <a:r>
              <a:rPr lang="en-US" dirty="0"/>
              <a:t>Mean Squared Error (MSE)</a:t>
            </a:r>
          </a:p>
        </p:txBody>
      </p:sp>
      <p:pic>
        <p:nvPicPr>
          <p:cNvPr id="8" name="Picture 7">
            <a:extLst>
              <a:ext uri="{FF2B5EF4-FFF2-40B4-BE49-F238E27FC236}">
                <a16:creationId xmlns:a16="http://schemas.microsoft.com/office/drawing/2014/main" id="{61480859-1ED8-9DDB-10A9-2488CC1731D3}"/>
              </a:ext>
            </a:extLst>
          </p:cNvPr>
          <p:cNvPicPr>
            <a:picLocks noChangeAspect="1"/>
          </p:cNvPicPr>
          <p:nvPr/>
        </p:nvPicPr>
        <p:blipFill>
          <a:blip r:embed="rId3"/>
          <a:stretch>
            <a:fillRect/>
          </a:stretch>
        </p:blipFill>
        <p:spPr>
          <a:xfrm>
            <a:off x="3889613" y="1690688"/>
            <a:ext cx="4607868" cy="4630680"/>
          </a:xfrm>
          <a:prstGeom prst="rect">
            <a:avLst/>
          </a:prstGeom>
        </p:spPr>
      </p:pic>
    </p:spTree>
    <p:extLst>
      <p:ext uri="{BB962C8B-B14F-4D97-AF65-F5344CB8AC3E}">
        <p14:creationId xmlns:p14="http://schemas.microsoft.com/office/powerpoint/2010/main" val="37565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549-7E43-58D0-826D-31374FA6EBD6}"/>
              </a:ext>
            </a:extLst>
          </p:cNvPr>
          <p:cNvSpPr>
            <a:spLocks noGrp="1"/>
          </p:cNvSpPr>
          <p:nvPr>
            <p:ph type="title"/>
          </p:nvPr>
        </p:nvSpPr>
        <p:spPr/>
        <p:txBody>
          <a:bodyPr/>
          <a:lstStyle/>
          <a:p>
            <a:r>
              <a:rPr lang="en-US" dirty="0"/>
              <a:t>Cross Entropy</a:t>
            </a:r>
          </a:p>
        </p:txBody>
      </p:sp>
      <p:graphicFrame>
        <p:nvGraphicFramePr>
          <p:cNvPr id="7" name="Chart 6">
            <a:extLst>
              <a:ext uri="{FF2B5EF4-FFF2-40B4-BE49-F238E27FC236}">
                <a16:creationId xmlns:a16="http://schemas.microsoft.com/office/drawing/2014/main" id="{ACFFB0C7-B3F2-C986-AC09-A921CE09EA3A}"/>
              </a:ext>
            </a:extLst>
          </p:cNvPr>
          <p:cNvGraphicFramePr/>
          <p:nvPr>
            <p:extLst>
              <p:ext uri="{D42A27DB-BD31-4B8C-83A1-F6EECF244321}">
                <p14:modId xmlns:p14="http://schemas.microsoft.com/office/powerpoint/2010/main" val="1011760371"/>
              </p:ext>
            </p:extLst>
          </p:nvPr>
        </p:nvGraphicFramePr>
        <p:xfrm>
          <a:off x="7304091" y="1548520"/>
          <a:ext cx="4301373" cy="4756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2A3E989-F03C-9BE3-504C-CD21EE2D37E1}"/>
              </a:ext>
            </a:extLst>
          </p:cNvPr>
          <p:cNvGraphicFramePr/>
          <p:nvPr>
            <p:extLst>
              <p:ext uri="{D42A27DB-BD31-4B8C-83A1-F6EECF244321}">
                <p14:modId xmlns:p14="http://schemas.microsoft.com/office/powerpoint/2010/main" val="2197598565"/>
              </p:ext>
            </p:extLst>
          </p:nvPr>
        </p:nvGraphicFramePr>
        <p:xfrm>
          <a:off x="586536" y="294563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2538EEA4-2E25-A43F-1873-75CA21729A67}"/>
              </a:ext>
            </a:extLst>
          </p:cNvPr>
          <p:cNvCxnSpPr>
            <a:cxnSpLocks/>
          </p:cNvCxnSpPr>
          <p:nvPr/>
        </p:nvCxnSpPr>
        <p:spPr>
          <a:xfrm>
            <a:off x="1201003" y="3125337"/>
            <a:ext cx="3207224" cy="1910687"/>
          </a:xfrm>
          <a:prstGeom prst="line">
            <a:avLst/>
          </a:prstGeom>
          <a:ln w="66675">
            <a:solidFill>
              <a:srgbClr val="65BB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385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2" ma:contentTypeDescription="Create a new document." ma:contentTypeScope="" ma:versionID="3f910c0e24e3ef7e8d488bc6f8c277c7">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d432f6a320c6c03154718ff93a28c9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CCABAE-843B-40D9-8416-2AE20B0EE1FE}">
  <ds:schemaRefs>
    <ds:schemaRef ds:uri="457672a9-2aae-4e32-9c0c-21a1a727485c"/>
    <ds:schemaRef ds:uri="dab19d59-310d-4ad5-9870-435903295c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8677FA-F138-428B-9820-6F102A8FC0B0}">
  <ds:schemaRef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457672a9-2aae-4e32-9c0c-21a1a727485c"/>
    <ds:schemaRef ds:uri="http://schemas.microsoft.com/office/infopath/2007/PartnerControls"/>
    <ds:schemaRef ds:uri="http://schemas.openxmlformats.org/package/2006/metadata/core-properties"/>
    <ds:schemaRef ds:uri="dab19d59-310d-4ad5-9870-435903295c2c"/>
    <ds:schemaRef ds:uri="http://purl.org/dc/terms/"/>
  </ds:schemaRefs>
</ds:datastoreItem>
</file>

<file path=customXml/itemProps3.xml><?xml version="1.0" encoding="utf-8"?>
<ds:datastoreItem xmlns:ds="http://schemas.openxmlformats.org/officeDocument/2006/customXml" ds:itemID="{7E8D0B54-EA8A-470E-AA56-47CC8CFEFA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44</TotalTime>
  <Words>1420</Words>
  <Application>Microsoft Office PowerPoint</Application>
  <PresentationFormat>Widescreen</PresentationFormat>
  <Paragraphs>88</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Avenir Black</vt:lpstr>
      <vt:lpstr>Calibri</vt:lpstr>
      <vt:lpstr>Calibri Light</vt:lpstr>
      <vt:lpstr>Sofia Pro</vt:lpstr>
      <vt:lpstr>Söhne</vt:lpstr>
      <vt:lpstr>Symbol</vt:lpstr>
      <vt:lpstr>Trebuchet MS</vt:lpstr>
      <vt:lpstr>Office Theme</vt:lpstr>
      <vt:lpstr>PowerPoint Presentation</vt:lpstr>
      <vt:lpstr>Module 3 Objectives</vt:lpstr>
      <vt:lpstr>Understanding Gradient Descent</vt:lpstr>
      <vt:lpstr>It’s All Downhill From Here</vt:lpstr>
      <vt:lpstr>PowerPoint Presentation</vt:lpstr>
      <vt:lpstr>Introduction to Error  and Loss Functions </vt:lpstr>
      <vt:lpstr>Loss Functions</vt:lpstr>
      <vt:lpstr>Mean Squared Error (MSE)</vt:lpstr>
      <vt:lpstr>Cross Entropy</vt:lpstr>
      <vt:lpstr>Optimizers and Advanced Gradient Descent Techniques</vt:lpstr>
      <vt:lpstr>PowerPoint Presentation</vt:lpstr>
      <vt:lpstr>PowerPoint Presentation</vt:lpstr>
      <vt:lpstr>PowerPoint Presentation</vt:lpstr>
      <vt:lpstr> Choosing the Right Optimizer: A Quick Guide</vt:lpstr>
      <vt:lpstr>PowerPoint Presentation</vt:lpstr>
      <vt:lpstr>Hyperparameter Optimization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Gitzendanner, Matt</cp:lastModifiedBy>
  <cp:revision>8</cp:revision>
  <dcterms:created xsi:type="dcterms:W3CDTF">2022-10-29T18:14:49Z</dcterms:created>
  <dcterms:modified xsi:type="dcterms:W3CDTF">2023-12-15T17:24:19Z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